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67" r:id="rId5"/>
    <p:sldMasterId id="2147483874" r:id="rId6"/>
  </p:sldMasterIdLst>
  <p:notesMasterIdLst>
    <p:notesMasterId r:id="rId11"/>
  </p:notesMasterIdLst>
  <p:handoutMasterIdLst>
    <p:handoutMasterId r:id="rId12"/>
  </p:handoutMasterIdLst>
  <p:sldIdLst>
    <p:sldId id="2147310849" r:id="rId7"/>
    <p:sldId id="2147310851" r:id="rId8"/>
    <p:sldId id="2147310850" r:id="rId9"/>
    <p:sldId id="2147477234" r:id="rId10"/>
  </p:sldIdLst>
  <p:sldSz cx="12192000" cy="6858000"/>
  <p:notesSz cx="7315200" cy="96012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E1A902-40C7-53B0-72A5-E0000F6F5754}" name="Brackney, Nicholas" initials="BN" userId="S::Nicholas.Brackney@Dell.com::c97e5628-e68b-4a0f-bf9c-9f808bb59ea6" providerId="AD"/>
  <p188:author id="{1D511275-967C-2AE7-D834-C852EF495766}" name="Daniels, Michelle" initials="DM" userId="S::Michelle_Daniels@Dell.com::068e6cfe-dc47-43fe-8b35-a3a67322fa9c" providerId="AD"/>
  <p188:author id="{73D5C780-71FB-03EA-82CE-BCDC3CB5AAA1}" name="Koteras, Paul" initials="KP" userId="S::paul_koteras@dell.com::d901f044-ec0e-4a04-a790-d15e6122cb09" providerId="AD"/>
  <p188:author id="{5F7DB6C9-2356-4F0C-1C38-392344A63AE5}" name="Toolan, Matt" initials="TM" userId="S::Matt.Toolan@dell.com::fe62fbbb-5d92-4546-a57e-6360eaaec0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7FB"/>
    <a:srgbClr val="0956A2"/>
    <a:srgbClr val="0B316D"/>
    <a:srgbClr val="094990"/>
    <a:srgbClr val="E5F8FF"/>
    <a:srgbClr val="0D2155"/>
    <a:srgbClr val="9FDDFF"/>
    <a:srgbClr val="FFFFFF"/>
    <a:srgbClr val="0C2054"/>
    <a:srgbClr val="F4B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830" autoAdjust="0"/>
  </p:normalViewPr>
  <p:slideViewPr>
    <p:cSldViewPr snapToGrid="0">
      <p:cViewPr>
        <p:scale>
          <a:sx n="125" d="100"/>
          <a:sy n="125" d="100"/>
        </p:scale>
        <p:origin x="72" y="-50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Dell, David" userId="310a6e70-5e87-4547-8517-1ae8f66c71f1" providerId="ADAL" clId="{5A58D035-A568-4235-B563-2419C8204D0D}"/>
    <pc:docChg chg="custSel delSld modSld delMainMaster">
      <pc:chgData name="ODell, David" userId="310a6e70-5e87-4547-8517-1ae8f66c71f1" providerId="ADAL" clId="{5A58D035-A568-4235-B563-2419C8204D0D}" dt="2024-04-29T15:05:55.636" v="3" actId="478"/>
      <pc:docMkLst>
        <pc:docMk/>
      </pc:docMkLst>
      <pc:sldChg chg="delSp mod modNotesTx">
        <pc:chgData name="ODell, David" userId="310a6e70-5e87-4547-8517-1ae8f66c71f1" providerId="ADAL" clId="{5A58D035-A568-4235-B563-2419C8204D0D}" dt="2024-04-29T15:05:55.636" v="3" actId="478"/>
        <pc:sldMkLst>
          <pc:docMk/>
          <pc:sldMk cId="579836318" sldId="2147310849"/>
        </pc:sldMkLst>
        <pc:spChg chg="del">
          <ac:chgData name="ODell, David" userId="310a6e70-5e87-4547-8517-1ae8f66c71f1" providerId="ADAL" clId="{5A58D035-A568-4235-B563-2419C8204D0D}" dt="2024-04-29T15:05:55.636" v="3" actId="478"/>
          <ac:spMkLst>
            <pc:docMk/>
            <pc:sldMk cId="579836318" sldId="2147310849"/>
            <ac:spMk id="23" creationId="{9718DE41-795D-48B6-6F92-58F88A8FEF3C}"/>
          </ac:spMkLst>
        </pc:spChg>
      </pc:sldChg>
      <pc:sldChg chg="del">
        <pc:chgData name="ODell, David" userId="310a6e70-5e87-4547-8517-1ae8f66c71f1" providerId="ADAL" clId="{5A58D035-A568-4235-B563-2419C8204D0D}" dt="2024-04-29T15:00:58.840" v="0" actId="47"/>
        <pc:sldMkLst>
          <pc:docMk/>
          <pc:sldMk cId="1713305467" sldId="2147310852"/>
        </pc:sldMkLst>
      </pc:sldChg>
      <pc:sldChg chg="del">
        <pc:chgData name="ODell, David" userId="310a6e70-5e87-4547-8517-1ae8f66c71f1" providerId="ADAL" clId="{5A58D035-A568-4235-B563-2419C8204D0D}" dt="2024-04-29T15:00:58.840" v="0" actId="47"/>
        <pc:sldMkLst>
          <pc:docMk/>
          <pc:sldMk cId="1399060852" sldId="2147310863"/>
        </pc:sldMkLst>
      </pc:sldChg>
      <pc:sldChg chg="del">
        <pc:chgData name="ODell, David" userId="310a6e70-5e87-4547-8517-1ae8f66c71f1" providerId="ADAL" clId="{5A58D035-A568-4235-B563-2419C8204D0D}" dt="2024-04-29T15:00:58.840" v="0" actId="47"/>
        <pc:sldMkLst>
          <pc:docMk/>
          <pc:sldMk cId="1232979731" sldId="2147310864"/>
        </pc:sldMkLst>
      </pc:sldChg>
      <pc:sldChg chg="del">
        <pc:chgData name="ODell, David" userId="310a6e70-5e87-4547-8517-1ae8f66c71f1" providerId="ADAL" clId="{5A58D035-A568-4235-B563-2419C8204D0D}" dt="2024-04-29T15:00:58.840" v="0" actId="47"/>
        <pc:sldMkLst>
          <pc:docMk/>
          <pc:sldMk cId="1864454049" sldId="2147310866"/>
        </pc:sldMkLst>
      </pc:sldChg>
      <pc:sldChg chg="del">
        <pc:chgData name="ODell, David" userId="310a6e70-5e87-4547-8517-1ae8f66c71f1" providerId="ADAL" clId="{5A58D035-A568-4235-B563-2419C8204D0D}" dt="2024-04-29T15:00:58.840" v="0" actId="47"/>
        <pc:sldMkLst>
          <pc:docMk/>
          <pc:sldMk cId="1525943690" sldId="2147310867"/>
        </pc:sldMkLst>
      </pc:sldChg>
      <pc:sldChg chg="del">
        <pc:chgData name="ODell, David" userId="310a6e70-5e87-4547-8517-1ae8f66c71f1" providerId="ADAL" clId="{5A58D035-A568-4235-B563-2419C8204D0D}" dt="2024-04-29T15:00:58.840" v="0" actId="47"/>
        <pc:sldMkLst>
          <pc:docMk/>
          <pc:sldMk cId="1873150345" sldId="2147310869"/>
        </pc:sldMkLst>
      </pc:sldChg>
      <pc:sldChg chg="del">
        <pc:chgData name="ODell, David" userId="310a6e70-5e87-4547-8517-1ae8f66c71f1" providerId="ADAL" clId="{5A58D035-A568-4235-B563-2419C8204D0D}" dt="2024-04-29T15:00:58.840" v="0" actId="47"/>
        <pc:sldMkLst>
          <pc:docMk/>
          <pc:sldMk cId="2056540141" sldId="2147310870"/>
        </pc:sldMkLst>
      </pc:sldChg>
      <pc:sldChg chg="del">
        <pc:chgData name="ODell, David" userId="310a6e70-5e87-4547-8517-1ae8f66c71f1" providerId="ADAL" clId="{5A58D035-A568-4235-B563-2419C8204D0D}" dt="2024-04-29T15:00:58.840" v="0" actId="47"/>
        <pc:sldMkLst>
          <pc:docMk/>
          <pc:sldMk cId="3947874418" sldId="2147310871"/>
        </pc:sldMkLst>
      </pc:sldChg>
      <pc:sldChg chg="del">
        <pc:chgData name="ODell, David" userId="310a6e70-5e87-4547-8517-1ae8f66c71f1" providerId="ADAL" clId="{5A58D035-A568-4235-B563-2419C8204D0D}" dt="2024-04-29T15:00:58.840" v="0" actId="47"/>
        <pc:sldMkLst>
          <pc:docMk/>
          <pc:sldMk cId="136237298" sldId="2147310872"/>
        </pc:sldMkLst>
      </pc:sldChg>
      <pc:sldChg chg="del">
        <pc:chgData name="ODell, David" userId="310a6e70-5e87-4547-8517-1ae8f66c71f1" providerId="ADAL" clId="{5A58D035-A568-4235-B563-2419C8204D0D}" dt="2024-04-29T15:00:58.840" v="0" actId="47"/>
        <pc:sldMkLst>
          <pc:docMk/>
          <pc:sldMk cId="1321091059" sldId="2147310873"/>
        </pc:sldMkLst>
      </pc:sldChg>
      <pc:sldChg chg="del">
        <pc:chgData name="ODell, David" userId="310a6e70-5e87-4547-8517-1ae8f66c71f1" providerId="ADAL" clId="{5A58D035-A568-4235-B563-2419C8204D0D}" dt="2024-04-29T15:00:58.840" v="0" actId="47"/>
        <pc:sldMkLst>
          <pc:docMk/>
          <pc:sldMk cId="1577061528" sldId="2147310874"/>
        </pc:sldMkLst>
      </pc:sldChg>
      <pc:sldChg chg="del">
        <pc:chgData name="ODell, David" userId="310a6e70-5e87-4547-8517-1ae8f66c71f1" providerId="ADAL" clId="{5A58D035-A568-4235-B563-2419C8204D0D}" dt="2024-04-29T15:00:58.840" v="0" actId="47"/>
        <pc:sldMkLst>
          <pc:docMk/>
          <pc:sldMk cId="2057650968" sldId="2147310875"/>
        </pc:sldMkLst>
      </pc:sldChg>
      <pc:sldChg chg="del">
        <pc:chgData name="ODell, David" userId="310a6e70-5e87-4547-8517-1ae8f66c71f1" providerId="ADAL" clId="{5A58D035-A568-4235-B563-2419C8204D0D}" dt="2024-04-29T15:00:58.840" v="0" actId="47"/>
        <pc:sldMkLst>
          <pc:docMk/>
          <pc:sldMk cId="2106106972" sldId="2147310877"/>
        </pc:sldMkLst>
      </pc:sldChg>
      <pc:sldChg chg="del">
        <pc:chgData name="ODell, David" userId="310a6e70-5e87-4547-8517-1ae8f66c71f1" providerId="ADAL" clId="{5A58D035-A568-4235-B563-2419C8204D0D}" dt="2024-04-29T15:00:58.840" v="0" actId="47"/>
        <pc:sldMkLst>
          <pc:docMk/>
          <pc:sldMk cId="167789048" sldId="2147310878"/>
        </pc:sldMkLst>
      </pc:sldChg>
      <pc:sldChg chg="del">
        <pc:chgData name="ODell, David" userId="310a6e70-5e87-4547-8517-1ae8f66c71f1" providerId="ADAL" clId="{5A58D035-A568-4235-B563-2419C8204D0D}" dt="2024-04-29T15:00:58.840" v="0" actId="47"/>
        <pc:sldMkLst>
          <pc:docMk/>
          <pc:sldMk cId="1724946794" sldId="2147310879"/>
        </pc:sldMkLst>
      </pc:sldChg>
      <pc:sldChg chg="del">
        <pc:chgData name="ODell, David" userId="310a6e70-5e87-4547-8517-1ae8f66c71f1" providerId="ADAL" clId="{5A58D035-A568-4235-B563-2419C8204D0D}" dt="2024-04-29T15:00:58.840" v="0" actId="47"/>
        <pc:sldMkLst>
          <pc:docMk/>
          <pc:sldMk cId="229024590" sldId="2147310880"/>
        </pc:sldMkLst>
      </pc:sldChg>
      <pc:sldChg chg="del">
        <pc:chgData name="ODell, David" userId="310a6e70-5e87-4547-8517-1ae8f66c71f1" providerId="ADAL" clId="{5A58D035-A568-4235-B563-2419C8204D0D}" dt="2024-04-29T15:00:58.840" v="0" actId="47"/>
        <pc:sldMkLst>
          <pc:docMk/>
          <pc:sldMk cId="3898160217" sldId="2147477184"/>
        </pc:sldMkLst>
      </pc:sldChg>
      <pc:sldChg chg="del">
        <pc:chgData name="ODell, David" userId="310a6e70-5e87-4547-8517-1ae8f66c71f1" providerId="ADAL" clId="{5A58D035-A568-4235-B563-2419C8204D0D}" dt="2024-04-29T15:00:58.840" v="0" actId="47"/>
        <pc:sldMkLst>
          <pc:docMk/>
          <pc:sldMk cId="3331203759" sldId="2147477202"/>
        </pc:sldMkLst>
      </pc:sldChg>
      <pc:sldChg chg="del">
        <pc:chgData name="ODell, David" userId="310a6e70-5e87-4547-8517-1ae8f66c71f1" providerId="ADAL" clId="{5A58D035-A568-4235-B563-2419C8204D0D}" dt="2024-04-29T15:00:58.840" v="0" actId="47"/>
        <pc:sldMkLst>
          <pc:docMk/>
          <pc:sldMk cId="2794481009" sldId="2147477206"/>
        </pc:sldMkLst>
      </pc:sldChg>
      <pc:sldChg chg="del">
        <pc:chgData name="ODell, David" userId="310a6e70-5e87-4547-8517-1ae8f66c71f1" providerId="ADAL" clId="{5A58D035-A568-4235-B563-2419C8204D0D}" dt="2024-04-29T15:00:58.840" v="0" actId="47"/>
        <pc:sldMkLst>
          <pc:docMk/>
          <pc:sldMk cId="2732492013" sldId="2147477208"/>
        </pc:sldMkLst>
      </pc:sldChg>
      <pc:sldChg chg="del">
        <pc:chgData name="ODell, David" userId="310a6e70-5e87-4547-8517-1ae8f66c71f1" providerId="ADAL" clId="{5A58D035-A568-4235-B563-2419C8204D0D}" dt="2024-04-29T15:00:58.840" v="0" actId="47"/>
        <pc:sldMkLst>
          <pc:docMk/>
          <pc:sldMk cId="3170768037" sldId="2147477209"/>
        </pc:sldMkLst>
      </pc:sldChg>
      <pc:sldChg chg="del">
        <pc:chgData name="ODell, David" userId="310a6e70-5e87-4547-8517-1ae8f66c71f1" providerId="ADAL" clId="{5A58D035-A568-4235-B563-2419C8204D0D}" dt="2024-04-29T15:00:58.840" v="0" actId="47"/>
        <pc:sldMkLst>
          <pc:docMk/>
          <pc:sldMk cId="2440660209" sldId="2147477220"/>
        </pc:sldMkLst>
      </pc:sldChg>
      <pc:sldChg chg="del">
        <pc:chgData name="ODell, David" userId="310a6e70-5e87-4547-8517-1ae8f66c71f1" providerId="ADAL" clId="{5A58D035-A568-4235-B563-2419C8204D0D}" dt="2024-04-29T15:00:58.840" v="0" actId="47"/>
        <pc:sldMkLst>
          <pc:docMk/>
          <pc:sldMk cId="2209994758" sldId="2147477221"/>
        </pc:sldMkLst>
      </pc:sldChg>
      <pc:sldChg chg="del">
        <pc:chgData name="ODell, David" userId="310a6e70-5e87-4547-8517-1ae8f66c71f1" providerId="ADAL" clId="{5A58D035-A568-4235-B563-2419C8204D0D}" dt="2024-04-29T15:00:58.840" v="0" actId="47"/>
        <pc:sldMkLst>
          <pc:docMk/>
          <pc:sldMk cId="1665639503" sldId="2147477223"/>
        </pc:sldMkLst>
      </pc:sldChg>
      <pc:sldChg chg="del">
        <pc:chgData name="ODell, David" userId="310a6e70-5e87-4547-8517-1ae8f66c71f1" providerId="ADAL" clId="{5A58D035-A568-4235-B563-2419C8204D0D}" dt="2024-04-29T15:00:58.840" v="0" actId="47"/>
        <pc:sldMkLst>
          <pc:docMk/>
          <pc:sldMk cId="2284938611" sldId="2147477228"/>
        </pc:sldMkLst>
      </pc:sldChg>
      <pc:sldChg chg="del">
        <pc:chgData name="ODell, David" userId="310a6e70-5e87-4547-8517-1ae8f66c71f1" providerId="ADAL" clId="{5A58D035-A568-4235-B563-2419C8204D0D}" dt="2024-04-29T15:00:58.840" v="0" actId="47"/>
        <pc:sldMkLst>
          <pc:docMk/>
          <pc:sldMk cId="152440403" sldId="2147477229"/>
        </pc:sldMkLst>
      </pc:sldChg>
      <pc:sldChg chg="del">
        <pc:chgData name="ODell, David" userId="310a6e70-5e87-4547-8517-1ae8f66c71f1" providerId="ADAL" clId="{5A58D035-A568-4235-B563-2419C8204D0D}" dt="2024-04-29T15:00:58.840" v="0" actId="47"/>
        <pc:sldMkLst>
          <pc:docMk/>
          <pc:sldMk cId="1561873862" sldId="2147477230"/>
        </pc:sldMkLst>
      </pc:sldChg>
      <pc:sldChg chg="del">
        <pc:chgData name="ODell, David" userId="310a6e70-5e87-4547-8517-1ae8f66c71f1" providerId="ADAL" clId="{5A58D035-A568-4235-B563-2419C8204D0D}" dt="2024-04-29T15:00:58.840" v="0" actId="47"/>
        <pc:sldMkLst>
          <pc:docMk/>
          <pc:sldMk cId="2765218350" sldId="2147477231"/>
        </pc:sldMkLst>
      </pc:sldChg>
      <pc:sldChg chg="del">
        <pc:chgData name="ODell, David" userId="310a6e70-5e87-4547-8517-1ae8f66c71f1" providerId="ADAL" clId="{5A58D035-A568-4235-B563-2419C8204D0D}" dt="2024-04-29T15:00:58.840" v="0" actId="47"/>
        <pc:sldMkLst>
          <pc:docMk/>
          <pc:sldMk cId="703974947" sldId="2147477232"/>
        </pc:sldMkLst>
      </pc:sldChg>
      <pc:sldChg chg="modNotesTx">
        <pc:chgData name="ODell, David" userId="310a6e70-5e87-4547-8517-1ae8f66c71f1" providerId="ADAL" clId="{5A58D035-A568-4235-B563-2419C8204D0D}" dt="2024-04-29T15:01:20.206" v="1" actId="20577"/>
        <pc:sldMkLst>
          <pc:docMk/>
          <pc:sldMk cId="218296873" sldId="2147477234"/>
        </pc:sldMkLst>
      </pc:sldChg>
      <pc:sldChg chg="del">
        <pc:chgData name="ODell, David" userId="310a6e70-5e87-4547-8517-1ae8f66c71f1" providerId="ADAL" clId="{5A58D035-A568-4235-B563-2419C8204D0D}" dt="2024-04-29T15:00:58.840" v="0" actId="47"/>
        <pc:sldMkLst>
          <pc:docMk/>
          <pc:sldMk cId="1444449432" sldId="2147477235"/>
        </pc:sldMkLst>
      </pc:sldChg>
      <pc:sldChg chg="del">
        <pc:chgData name="ODell, David" userId="310a6e70-5e87-4547-8517-1ae8f66c71f1" providerId="ADAL" clId="{5A58D035-A568-4235-B563-2419C8204D0D}" dt="2024-04-29T15:00:58.840" v="0" actId="47"/>
        <pc:sldMkLst>
          <pc:docMk/>
          <pc:sldMk cId="2472100588" sldId="2147477236"/>
        </pc:sldMkLst>
      </pc:sldChg>
      <pc:sldMasterChg chg="delSldLayout">
        <pc:chgData name="ODell, David" userId="310a6e70-5e87-4547-8517-1ae8f66c71f1" providerId="ADAL" clId="{5A58D035-A568-4235-B563-2419C8204D0D}" dt="2024-04-29T15:00:58.840" v="0" actId="47"/>
        <pc:sldMasterMkLst>
          <pc:docMk/>
          <pc:sldMasterMk cId="4048717320" sldId="2147483660"/>
        </pc:sldMasterMkLst>
        <pc:sldLayoutChg chg="del">
          <pc:chgData name="ODell, David" userId="310a6e70-5e87-4547-8517-1ae8f66c71f1" providerId="ADAL" clId="{5A58D035-A568-4235-B563-2419C8204D0D}" dt="2024-04-29T15:00:58.840" v="0" actId="47"/>
          <pc:sldLayoutMkLst>
            <pc:docMk/>
            <pc:sldMasterMk cId="4048717320" sldId="2147483660"/>
            <pc:sldLayoutMk cId="906120635" sldId="2147483751"/>
          </pc:sldLayoutMkLst>
        </pc:sldLayoutChg>
        <pc:sldLayoutChg chg="del">
          <pc:chgData name="ODell, David" userId="310a6e70-5e87-4547-8517-1ae8f66c71f1" providerId="ADAL" clId="{5A58D035-A568-4235-B563-2419C8204D0D}" dt="2024-04-29T15:00:58.840" v="0" actId="47"/>
          <pc:sldLayoutMkLst>
            <pc:docMk/>
            <pc:sldMasterMk cId="4048717320" sldId="2147483660"/>
            <pc:sldLayoutMk cId="3217349024" sldId="2147483766"/>
          </pc:sldLayoutMkLst>
        </pc:sldLayoutChg>
        <pc:sldLayoutChg chg="del">
          <pc:chgData name="ODell, David" userId="310a6e70-5e87-4547-8517-1ae8f66c71f1" providerId="ADAL" clId="{5A58D035-A568-4235-B563-2419C8204D0D}" dt="2024-04-29T15:00:58.840" v="0" actId="47"/>
          <pc:sldLayoutMkLst>
            <pc:docMk/>
            <pc:sldMasterMk cId="4048717320" sldId="2147483660"/>
            <pc:sldLayoutMk cId="265207715" sldId="2147483872"/>
          </pc:sldLayoutMkLst>
        </pc:sldLayoutChg>
        <pc:sldLayoutChg chg="del">
          <pc:chgData name="ODell, David" userId="310a6e70-5e87-4547-8517-1ae8f66c71f1" providerId="ADAL" clId="{5A58D035-A568-4235-B563-2419C8204D0D}" dt="2024-04-29T15:00:58.840" v="0" actId="47"/>
          <pc:sldLayoutMkLst>
            <pc:docMk/>
            <pc:sldMasterMk cId="4048717320" sldId="2147483660"/>
            <pc:sldLayoutMk cId="1525842448" sldId="2147483873"/>
          </pc:sldLayoutMkLst>
        </pc:sldLayoutChg>
      </pc:sldMasterChg>
      <pc:sldMasterChg chg="del delSldLayout">
        <pc:chgData name="ODell, David" userId="310a6e70-5e87-4547-8517-1ae8f66c71f1" providerId="ADAL" clId="{5A58D035-A568-4235-B563-2419C8204D0D}" dt="2024-04-29T15:00:58.840" v="0" actId="47"/>
        <pc:sldMasterMkLst>
          <pc:docMk/>
          <pc:sldMasterMk cId="18844161" sldId="2147483826"/>
        </pc:sldMasterMkLst>
        <pc:sldLayoutChg chg="del">
          <pc:chgData name="ODell, David" userId="310a6e70-5e87-4547-8517-1ae8f66c71f1" providerId="ADAL" clId="{5A58D035-A568-4235-B563-2419C8204D0D}" dt="2024-04-29T15:00:58.840" v="0" actId="47"/>
          <pc:sldLayoutMkLst>
            <pc:docMk/>
            <pc:sldMasterMk cId="18844161" sldId="2147483826"/>
            <pc:sldLayoutMk cId="3781083298" sldId="2147483827"/>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669055065" sldId="2147483828"/>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058492008" sldId="2147483829"/>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710733942" sldId="2147483830"/>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201686542" sldId="2147483831"/>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268690593" sldId="2147483832"/>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901469522" sldId="2147483833"/>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850795698" sldId="2147483834"/>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4201084591" sldId="2147483835"/>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4091850251" sldId="2147483836"/>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720709949" sldId="2147483837"/>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014093964" sldId="2147483838"/>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371515748" sldId="2147483839"/>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281324805" sldId="2147483840"/>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829054855" sldId="2147483841"/>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133399447" sldId="2147483842"/>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930474638" sldId="2147483843"/>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747678747" sldId="2147483844"/>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926691580" sldId="2147483845"/>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4257762722" sldId="2147483846"/>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9649758" sldId="2147483847"/>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086456763" sldId="2147483848"/>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672011101" sldId="2147483849"/>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665593602" sldId="2147483850"/>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489942018" sldId="2147483851"/>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421116387" sldId="2147483852"/>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330674537" sldId="2147483853"/>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29901732" sldId="2147483854"/>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803940390" sldId="2147483855"/>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203270303" sldId="2147483856"/>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243540669" sldId="2147483857"/>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738532348" sldId="2147483858"/>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315466179" sldId="2147483859"/>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4273491207" sldId="2147483860"/>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202098125" sldId="2147483861"/>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167843666" sldId="2147483862"/>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050371074" sldId="2147483863"/>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521611227" sldId="2147483864"/>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92740467" sldId="2147483865"/>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1034147374" sldId="2147483866"/>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592836644" sldId="2147483867"/>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177470216" sldId="2147483868"/>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2099997091" sldId="2147483869"/>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165940965" sldId="2147483870"/>
          </pc:sldLayoutMkLst>
        </pc:sldLayoutChg>
        <pc:sldLayoutChg chg="del">
          <pc:chgData name="ODell, David" userId="310a6e70-5e87-4547-8517-1ae8f66c71f1" providerId="ADAL" clId="{5A58D035-A568-4235-B563-2419C8204D0D}" dt="2024-04-29T15:00:58.840" v="0" actId="47"/>
          <pc:sldLayoutMkLst>
            <pc:docMk/>
            <pc:sldMasterMk cId="18844161" sldId="2147483826"/>
            <pc:sldLayoutMk cId="3011191062" sldId="214748387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Usage</c:v>
                </c:pt>
              </c:strCache>
            </c:strRef>
          </c:tx>
          <c:spPr>
            <a:ln>
              <a:noFill/>
            </a:ln>
          </c:spPr>
          <c:dPt>
            <c:idx val="0"/>
            <c:bubble3D val="0"/>
            <c:spPr>
              <a:solidFill>
                <a:srgbClr val="80C7FB"/>
              </a:solidFill>
              <a:ln w="19050">
                <a:noFill/>
              </a:ln>
              <a:effectLst/>
            </c:spPr>
            <c:extLst>
              <c:ext xmlns:c16="http://schemas.microsoft.com/office/drawing/2014/chart" uri="{C3380CC4-5D6E-409C-BE32-E72D297353CC}">
                <c16:uniqueId val="{00000001-A750-4C33-A8C3-C5A27D66D92A}"/>
              </c:ext>
            </c:extLst>
          </c:dPt>
          <c:dPt>
            <c:idx val="1"/>
            <c:bubble3D val="0"/>
            <c:spPr>
              <a:solidFill>
                <a:schemeClr val="accent3"/>
              </a:solidFill>
              <a:ln w="19050">
                <a:noFill/>
              </a:ln>
              <a:effectLst/>
            </c:spPr>
            <c:extLst>
              <c:ext xmlns:c16="http://schemas.microsoft.com/office/drawing/2014/chart" uri="{C3380CC4-5D6E-409C-BE32-E72D297353CC}">
                <c16:uniqueId val="{00000003-A750-4C33-A8C3-C5A27D66D92A}"/>
              </c:ext>
            </c:extLst>
          </c:dPt>
          <c:dPt>
            <c:idx val="2"/>
            <c:bubble3D val="0"/>
            <c:spPr>
              <a:noFill/>
              <a:ln w="19050">
                <a:noFill/>
              </a:ln>
              <a:effectLst/>
            </c:spPr>
            <c:extLst>
              <c:ext xmlns:c16="http://schemas.microsoft.com/office/drawing/2014/chart" uri="{C3380CC4-5D6E-409C-BE32-E72D297353CC}">
                <c16:uniqueId val="{00000005-A750-4C33-A8C3-C5A27D66D92A}"/>
              </c:ext>
            </c:extLst>
          </c:dPt>
          <c:cat>
            <c:strRef>
              <c:f>Sheet1!$A$2:$A$4</c:f>
              <c:strCache>
                <c:ptCount val="3"/>
                <c:pt idx="0">
                  <c:v>Work</c:v>
                </c:pt>
                <c:pt idx="1">
                  <c:v>Life</c:v>
                </c:pt>
                <c:pt idx="2">
                  <c:v>None</c:v>
                </c:pt>
              </c:strCache>
            </c:strRef>
          </c:cat>
          <c:val>
            <c:numRef>
              <c:f>Sheet1!$B$2:$B$4</c:f>
              <c:numCache>
                <c:formatCode>General</c:formatCode>
                <c:ptCount val="3"/>
                <c:pt idx="0">
                  <c:v>71</c:v>
                </c:pt>
                <c:pt idx="1">
                  <c:v>20</c:v>
                </c:pt>
                <c:pt idx="2">
                  <c:v>9</c:v>
                </c:pt>
              </c:numCache>
            </c:numRef>
          </c:val>
          <c:extLst>
            <c:ext xmlns:c16="http://schemas.microsoft.com/office/drawing/2014/chart" uri="{C3380CC4-5D6E-409C-BE32-E72D297353CC}">
              <c16:uniqueId val="{00000006-A750-4C33-A8C3-C5A27D66D92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AI</c:v>
                </c:pt>
              </c:strCache>
            </c:strRef>
          </c:tx>
          <c:spPr>
            <a:ln>
              <a:noFill/>
            </a:ln>
          </c:spPr>
          <c:dPt>
            <c:idx val="0"/>
            <c:bubble3D val="0"/>
            <c:spPr>
              <a:solidFill>
                <a:srgbClr val="80C7FB"/>
              </a:solidFill>
              <a:ln w="19050">
                <a:noFill/>
              </a:ln>
              <a:effectLst/>
            </c:spPr>
            <c:extLst>
              <c:ext xmlns:c16="http://schemas.microsoft.com/office/drawing/2014/chart" uri="{C3380CC4-5D6E-409C-BE32-E72D297353CC}">
                <c16:uniqueId val="{00000002-79E1-4013-9B8A-0C2E713E217D}"/>
              </c:ext>
            </c:extLst>
          </c:dPt>
          <c:dPt>
            <c:idx val="1"/>
            <c:bubble3D val="0"/>
            <c:spPr>
              <a:noFill/>
              <a:ln w="19050">
                <a:noFill/>
              </a:ln>
              <a:effectLst/>
            </c:spPr>
            <c:extLst>
              <c:ext xmlns:c16="http://schemas.microsoft.com/office/drawing/2014/chart" uri="{C3380CC4-5D6E-409C-BE32-E72D297353CC}">
                <c16:uniqueId val="{00000001-79E1-4013-9B8A-0C2E713E217D}"/>
              </c:ext>
            </c:extLst>
          </c:dPt>
          <c:cat>
            <c:strRef>
              <c:f>Sheet1!$A$2:$A$3</c:f>
              <c:strCache>
                <c:ptCount val="2"/>
                <c:pt idx="0">
                  <c:v>Yes</c:v>
                </c:pt>
                <c:pt idx="1">
                  <c:v>No</c:v>
                </c:pt>
              </c:strCache>
            </c:strRef>
          </c:cat>
          <c:val>
            <c:numRef>
              <c:f>Sheet1!$B$2:$B$3</c:f>
              <c:numCache>
                <c:formatCode>General</c:formatCode>
                <c:ptCount val="2"/>
                <c:pt idx="0">
                  <c:v>54</c:v>
                </c:pt>
                <c:pt idx="1">
                  <c:v>46</c:v>
                </c:pt>
              </c:numCache>
            </c:numRef>
          </c:val>
          <c:extLst>
            <c:ext xmlns:c16="http://schemas.microsoft.com/office/drawing/2014/chart" uri="{C3380CC4-5D6E-409C-BE32-E72D297353CC}">
              <c16:uniqueId val="{00000000-79E1-4013-9B8A-0C2E713E217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AI</c:v>
                </c:pt>
              </c:strCache>
            </c:strRef>
          </c:tx>
          <c:spPr>
            <a:ln>
              <a:noFill/>
            </a:ln>
          </c:spPr>
          <c:dPt>
            <c:idx val="0"/>
            <c:bubble3D val="0"/>
            <c:spPr>
              <a:solidFill>
                <a:srgbClr val="80C7FB"/>
              </a:solidFill>
              <a:ln w="19050">
                <a:noFill/>
              </a:ln>
              <a:effectLst/>
            </c:spPr>
            <c:extLst>
              <c:ext xmlns:c16="http://schemas.microsoft.com/office/drawing/2014/chart" uri="{C3380CC4-5D6E-409C-BE32-E72D297353CC}">
                <c16:uniqueId val="{00000002-79E1-4013-9B8A-0C2E713E217D}"/>
              </c:ext>
            </c:extLst>
          </c:dPt>
          <c:dPt>
            <c:idx val="1"/>
            <c:bubble3D val="0"/>
            <c:spPr>
              <a:noFill/>
              <a:ln w="19050">
                <a:noFill/>
              </a:ln>
              <a:effectLst/>
            </c:spPr>
            <c:extLst>
              <c:ext xmlns:c16="http://schemas.microsoft.com/office/drawing/2014/chart" uri="{C3380CC4-5D6E-409C-BE32-E72D297353CC}">
                <c16:uniqueId val="{00000001-79E1-4013-9B8A-0C2E713E217D}"/>
              </c:ext>
            </c:extLst>
          </c:dPt>
          <c:cat>
            <c:strRef>
              <c:f>Sheet1!$A$2:$A$3</c:f>
              <c:strCache>
                <c:ptCount val="2"/>
                <c:pt idx="0">
                  <c:v>Yes</c:v>
                </c:pt>
                <c:pt idx="1">
                  <c:v>No</c:v>
                </c:pt>
              </c:strCache>
            </c:strRef>
          </c:cat>
          <c:val>
            <c:numRef>
              <c:f>Sheet1!$B$2:$B$3</c:f>
              <c:numCache>
                <c:formatCode>General</c:formatCode>
                <c:ptCount val="2"/>
                <c:pt idx="0">
                  <c:v>39</c:v>
                </c:pt>
                <c:pt idx="1">
                  <c:v>61</c:v>
                </c:pt>
              </c:numCache>
            </c:numRef>
          </c:val>
          <c:extLst>
            <c:ext xmlns:c16="http://schemas.microsoft.com/office/drawing/2014/chart" uri="{C3380CC4-5D6E-409C-BE32-E72D297353CC}">
              <c16:uniqueId val="{00000000-79E1-4013-9B8A-0C2E713E217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AI</c:v>
                </c:pt>
              </c:strCache>
            </c:strRef>
          </c:tx>
          <c:spPr>
            <a:ln>
              <a:noFill/>
            </a:ln>
          </c:spPr>
          <c:dPt>
            <c:idx val="0"/>
            <c:bubble3D val="0"/>
            <c:spPr>
              <a:solidFill>
                <a:srgbClr val="80C7FB"/>
              </a:solidFill>
              <a:ln w="19050">
                <a:noFill/>
              </a:ln>
              <a:effectLst/>
            </c:spPr>
            <c:extLst>
              <c:ext xmlns:c16="http://schemas.microsoft.com/office/drawing/2014/chart" uri="{C3380CC4-5D6E-409C-BE32-E72D297353CC}">
                <c16:uniqueId val="{00000002-79E1-4013-9B8A-0C2E713E217D}"/>
              </c:ext>
            </c:extLst>
          </c:dPt>
          <c:dPt>
            <c:idx val="1"/>
            <c:bubble3D val="0"/>
            <c:spPr>
              <a:noFill/>
              <a:ln w="19050">
                <a:noFill/>
              </a:ln>
              <a:effectLst/>
            </c:spPr>
            <c:extLst>
              <c:ext xmlns:c16="http://schemas.microsoft.com/office/drawing/2014/chart" uri="{C3380CC4-5D6E-409C-BE32-E72D297353CC}">
                <c16:uniqueId val="{00000001-79E1-4013-9B8A-0C2E713E217D}"/>
              </c:ext>
            </c:extLst>
          </c:dPt>
          <c:cat>
            <c:strRef>
              <c:f>Sheet1!$A$2:$A$3</c:f>
              <c:strCache>
                <c:ptCount val="2"/>
                <c:pt idx="0">
                  <c:v>Yes</c:v>
                </c:pt>
                <c:pt idx="1">
                  <c:v>No</c:v>
                </c:pt>
              </c:strCache>
            </c:strRef>
          </c:cat>
          <c:val>
            <c:numRef>
              <c:f>Sheet1!$B$2:$B$3</c:f>
              <c:numCache>
                <c:formatCode>General</c:formatCode>
                <c:ptCount val="2"/>
                <c:pt idx="0">
                  <c:v>78</c:v>
                </c:pt>
                <c:pt idx="1">
                  <c:v>22</c:v>
                </c:pt>
              </c:numCache>
            </c:numRef>
          </c:val>
          <c:extLst>
            <c:ext xmlns:c16="http://schemas.microsoft.com/office/drawing/2014/chart" uri="{C3380CC4-5D6E-409C-BE32-E72D297353CC}">
              <c16:uniqueId val="{00000000-79E1-4013-9B8A-0C2E713E217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AI</c:v>
                </c:pt>
              </c:strCache>
            </c:strRef>
          </c:tx>
          <c:spPr>
            <a:ln>
              <a:noFill/>
            </a:ln>
          </c:spPr>
          <c:dPt>
            <c:idx val="0"/>
            <c:bubble3D val="0"/>
            <c:spPr>
              <a:solidFill>
                <a:srgbClr val="80C7FB"/>
              </a:solidFill>
              <a:ln w="19050">
                <a:noFill/>
              </a:ln>
              <a:effectLst/>
            </c:spPr>
            <c:extLst>
              <c:ext xmlns:c16="http://schemas.microsoft.com/office/drawing/2014/chart" uri="{C3380CC4-5D6E-409C-BE32-E72D297353CC}">
                <c16:uniqueId val="{00000002-79E1-4013-9B8A-0C2E713E217D}"/>
              </c:ext>
            </c:extLst>
          </c:dPt>
          <c:dPt>
            <c:idx val="1"/>
            <c:bubble3D val="0"/>
            <c:spPr>
              <a:noFill/>
              <a:ln w="19050">
                <a:noFill/>
              </a:ln>
              <a:effectLst/>
            </c:spPr>
            <c:extLst>
              <c:ext xmlns:c16="http://schemas.microsoft.com/office/drawing/2014/chart" uri="{C3380CC4-5D6E-409C-BE32-E72D297353CC}">
                <c16:uniqueId val="{00000001-79E1-4013-9B8A-0C2E713E217D}"/>
              </c:ext>
            </c:extLst>
          </c:dPt>
          <c:cat>
            <c:strRef>
              <c:f>Sheet1!$A$2:$A$3</c:f>
              <c:strCache>
                <c:ptCount val="2"/>
                <c:pt idx="0">
                  <c:v>Yes</c:v>
                </c:pt>
                <c:pt idx="1">
                  <c:v>No</c:v>
                </c:pt>
              </c:strCache>
            </c:strRef>
          </c:cat>
          <c:val>
            <c:numRef>
              <c:f>Sheet1!$B$2:$B$3</c:f>
              <c:numCache>
                <c:formatCode>General</c:formatCode>
                <c:ptCount val="2"/>
                <c:pt idx="0">
                  <c:v>82</c:v>
                </c:pt>
                <c:pt idx="1">
                  <c:v>18</c:v>
                </c:pt>
              </c:numCache>
            </c:numRef>
          </c:val>
          <c:extLst>
            <c:ext xmlns:c16="http://schemas.microsoft.com/office/drawing/2014/chart" uri="{C3380CC4-5D6E-409C-BE32-E72D297353CC}">
              <c16:uniqueId val="{00000000-79E1-4013-9B8A-0C2E713E217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823578" y="9363247"/>
            <a:ext cx="1077218" cy="83100"/>
          </a:xfrm>
          <a:prstGeom prst="rect">
            <a:avLst/>
          </a:prstGeom>
          <a:noFill/>
        </p:spPr>
        <p:txBody>
          <a:bodyPr vert="horz" wrap="none" lIns="0" tIns="0" rIns="0" bIns="0" rtlCol="0" anchor="ctr" anchorCtr="0">
            <a:spAutoFit/>
          </a:bodyPr>
          <a:lstStyle/>
          <a:p>
            <a:pPr defTabSz="966564" fontAlgn="base">
              <a:lnSpc>
                <a:spcPct val="90000"/>
              </a:lnSpc>
              <a:spcBef>
                <a:spcPts val="106"/>
              </a:spcBef>
              <a:spcAft>
                <a:spcPts val="106"/>
              </a:spcAft>
              <a:defRPr/>
            </a:pPr>
            <a:r>
              <a:rPr lang="en-US" sz="600">
                <a:solidFill>
                  <a:schemeClr val="bg2"/>
                </a:solidFill>
                <a:latin typeface="Arial" panose="020B0604020202020204" pitchFamily="34" charset="0"/>
              </a:rPr>
              <a:t>© Dell Inc. All Rights Reserved.</a:t>
            </a:r>
          </a:p>
        </p:txBody>
      </p:sp>
      <p:sp>
        <p:nvSpPr>
          <p:cNvPr id="7" name="TextBox 6"/>
          <p:cNvSpPr txBox="1"/>
          <p:nvPr/>
        </p:nvSpPr>
        <p:spPr>
          <a:xfrm>
            <a:off x="503335" y="9363248"/>
            <a:ext cx="94578" cy="831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65150" y="180975"/>
            <a:ext cx="6184900" cy="3478213"/>
          </a:xfrm>
          <a:prstGeom prst="rect">
            <a:avLst/>
          </a:prstGeom>
          <a:noFill/>
          <a:ln w="12700">
            <a:solidFill>
              <a:prstClr val="black"/>
            </a:solidFill>
          </a:ln>
        </p:spPr>
        <p:txBody>
          <a:bodyPr vert="horz" lIns="96657" tIns="48328" rIns="96657" bIns="48328" rtlCol="0" anchor="ctr"/>
          <a:lstStyle/>
          <a:p>
            <a:endParaRPr lang="en-US"/>
          </a:p>
        </p:txBody>
      </p:sp>
      <p:sp>
        <p:nvSpPr>
          <p:cNvPr id="5" name="Notes Placeholder 4"/>
          <p:cNvSpPr>
            <a:spLocks noGrp="1"/>
          </p:cNvSpPr>
          <p:nvPr>
            <p:ph type="body" sz="quarter" idx="3"/>
          </p:nvPr>
        </p:nvSpPr>
        <p:spPr>
          <a:xfrm>
            <a:off x="487680" y="3960495"/>
            <a:ext cx="6339840" cy="5184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l" descr="                              Dell - Internal Use - Confidential&#10;"/>
          <p:cNvSpPr txBox="1"/>
          <p:nvPr/>
        </p:nvSpPr>
        <p:spPr>
          <a:xfrm>
            <a:off x="823578" y="9363247"/>
            <a:ext cx="1077218" cy="83100"/>
          </a:xfrm>
          <a:prstGeom prst="rect">
            <a:avLst/>
          </a:prstGeom>
          <a:noFill/>
        </p:spPr>
        <p:txBody>
          <a:bodyPr vert="horz" wrap="none" lIns="0" tIns="0" rIns="0" bIns="0" rtlCol="0" anchor="ctr" anchorCtr="0">
            <a:spAutoFit/>
          </a:bodyPr>
          <a:lstStyle/>
          <a:p>
            <a:pPr defTabSz="966564" fontAlgn="base">
              <a:lnSpc>
                <a:spcPct val="90000"/>
              </a:lnSpc>
              <a:spcBef>
                <a:spcPts val="106"/>
              </a:spcBef>
              <a:spcAft>
                <a:spcPts val="106"/>
              </a:spcAft>
              <a:defRPr/>
            </a:pPr>
            <a:r>
              <a:rPr lang="en-US" sz="600">
                <a:solidFill>
                  <a:schemeClr val="bg2"/>
                </a:solidFill>
                <a:latin typeface="Arial" panose="020B0604020202020204" pitchFamily="34" charset="0"/>
              </a:rPr>
              <a:t>© Dell Inc. All Rights Reserved.</a:t>
            </a:r>
          </a:p>
        </p:txBody>
      </p:sp>
      <p:sp>
        <p:nvSpPr>
          <p:cNvPr id="9" name="TextBox 8"/>
          <p:cNvSpPr txBox="1"/>
          <p:nvPr/>
        </p:nvSpPr>
        <p:spPr>
          <a:xfrm>
            <a:off x="503335" y="9363248"/>
            <a:ext cx="94578" cy="831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914377" rtl="0" eaLnBrk="1" latinLnBrk="0" hangingPunct="1">
      <a:spcBef>
        <a:spcPts val="0"/>
      </a:spcBef>
      <a:defRPr sz="1467" kern="1200">
        <a:solidFill>
          <a:schemeClr val="bg2"/>
        </a:solidFill>
        <a:latin typeface="Arial" panose="020B0604020202020204" pitchFamily="34" charset="0"/>
        <a:ea typeface="+mn-ea"/>
        <a:cs typeface="+mn-cs"/>
      </a:defRPr>
    </a:lvl1pPr>
    <a:lvl2pPr marL="685783" indent="-228594" algn="l" defTabSz="914377" rtl="0" eaLnBrk="1" latinLnBrk="0" hangingPunct="1">
      <a:spcBef>
        <a:spcPts val="400"/>
      </a:spcBef>
      <a:buClrTx/>
      <a:buFont typeface="Arial" panose="020B0604020202020204" pitchFamily="34" charset="0"/>
      <a:buChar char="•"/>
      <a:defRPr sz="1467" kern="1200">
        <a:solidFill>
          <a:schemeClr val="bg2"/>
        </a:solidFill>
        <a:latin typeface="Arial" panose="020B0604020202020204" pitchFamily="34" charset="0"/>
        <a:ea typeface="+mn-ea"/>
        <a:cs typeface="+mn-cs"/>
      </a:defRPr>
    </a:lvl2pPr>
    <a:lvl3pPr marL="1142971" indent="-228594" algn="l" defTabSz="914377" rtl="0" eaLnBrk="1" latinLnBrk="0" hangingPunct="1">
      <a:spcBef>
        <a:spcPts val="400"/>
      </a:spcBef>
      <a:buClrTx/>
      <a:buFont typeface="Arial" panose="020B0604020202020204" pitchFamily="34" charset="0"/>
      <a:buChar char="–"/>
      <a:defRPr sz="1467" kern="1200">
        <a:solidFill>
          <a:schemeClr val="bg2"/>
        </a:solidFill>
        <a:latin typeface="Arial" panose="020B0604020202020204" pitchFamily="34" charset="0"/>
        <a:ea typeface="+mn-ea"/>
        <a:cs typeface="+mn-cs"/>
      </a:defRPr>
    </a:lvl3pPr>
    <a:lvl4pPr marL="1600160" indent="-228594" algn="l" defTabSz="914377" rtl="0" eaLnBrk="1" latinLnBrk="0" hangingPunct="1">
      <a:spcBef>
        <a:spcPts val="400"/>
      </a:spcBef>
      <a:buClrTx/>
      <a:buFont typeface="Arial" panose="020B0604020202020204" pitchFamily="34" charset="0"/>
      <a:buChar char="▪"/>
      <a:defRPr sz="1467" kern="1200">
        <a:solidFill>
          <a:schemeClr val="bg2"/>
        </a:solidFill>
        <a:latin typeface="Arial" panose="020B0604020202020204" pitchFamily="34" charset="0"/>
        <a:ea typeface="+mn-ea"/>
        <a:cs typeface="+mn-cs"/>
      </a:defRPr>
    </a:lvl4pPr>
    <a:lvl5pPr marL="2057349" indent="-228594" algn="l" defTabSz="914377" rtl="0" eaLnBrk="1" latinLnBrk="0" hangingPunct="1">
      <a:spcBef>
        <a:spcPts val="400"/>
      </a:spcBef>
      <a:buClrTx/>
      <a:buFont typeface="Arial" panose="020B0604020202020204" pitchFamily="34" charset="0"/>
      <a:buChar char="•"/>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806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Recently we polled 200 business and technical leaders asking about what they’re experiencing and where they are at in their journey. What was interesting is the extent of which Generative AI has already made its mark on users. 91% reported they’ve used GenAI in some capacity at home, but more importantly an incredible 71% are already using it at work. Furthermore in other research from Techanalysis based on a population of 1000 respondents we see that only 8% have a formal policy drafted at this time. This means it’s a good chance that a large portion of that 71% is using these tools without guidance from their organization, or what we might call participating in Shadow AI.</a:t>
            </a:r>
          </a:p>
          <a:p>
            <a:endParaRPr lang="en-US"/>
          </a:p>
          <a:p>
            <a:r>
              <a:rPr lang="en-US"/>
              <a:t>And we see the concern leaders have. One of the IT directors said explicitly there’s a lot of potential, but also serious risks. We need to be cautious here. This is the backdrop leaders have to face as they make their plans.</a:t>
            </a:r>
          </a:p>
          <a:p>
            <a:endParaRPr lang="en-US"/>
          </a:p>
        </p:txBody>
      </p:sp>
    </p:spTree>
    <p:extLst>
      <p:ext uri="{BB962C8B-B14F-4D97-AF65-F5344CB8AC3E}">
        <p14:creationId xmlns:p14="http://schemas.microsoft.com/office/powerpoint/2010/main" val="289169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important to note as a leader in technology you’re going to have to move quickly on this opportunity. The excitement and exuberance for this technology has been off the charts. Consumer-grade generative AI has really struck a cord with users. Yet it’s ill equipped for organizations needs. Using a public LLM is similar to using an encyclopedia to solve very targeted issues. While some use cases can benefit from the generalist knowledge scraped from the internet. Where we see the most excitement brewing is in the ability to use an organization’s own data to power GenAI.</a:t>
            </a:r>
          </a:p>
          <a:p>
            <a:endParaRPr lang="en-US" dirty="0"/>
          </a:p>
          <a:p>
            <a:r>
              <a:rPr lang="en-US" dirty="0"/>
              <a:t>54% of organizations are either already using GenAI or planning to in the next 12 months. Meaning the time for IT to drive effective change and support the organization is now.</a:t>
            </a:r>
          </a:p>
          <a:p>
            <a:endParaRPr lang="en-US" dirty="0"/>
          </a:p>
          <a:p>
            <a:r>
              <a:rPr lang="en-US" dirty="0"/>
              <a:t>Yet 39% of organizations are saying one of their biggest challenges to embracing Generative AI is the employee expertise/skills gap. Which means moving quickly and getting this sorted out will require overcoming this barrier.</a:t>
            </a:r>
          </a:p>
          <a:p>
            <a:endParaRPr lang="en-US" dirty="0"/>
          </a:p>
          <a:p>
            <a:r>
              <a:rPr lang="en-US" dirty="0"/>
              <a:t>Given 78% say training on enterprise data is important finding a way to integrate Generative AI and make data available for use with these systems will be key.</a:t>
            </a:r>
          </a:p>
          <a:p>
            <a:endParaRPr lang="en-US" dirty="0"/>
          </a:p>
          <a:p>
            <a:r>
              <a:rPr lang="en-US" dirty="0"/>
              <a:t>And finally, maybe counter to what you might have expected the preference is largely to do this on-premises or in a hybrid model. 82% of organizations surveyed in the Dell Generative AI Pulse Survey noted they preferred being largely in the data center or in a hybrid model based on the data and its sensitivity.</a:t>
            </a:r>
          </a:p>
          <a:p>
            <a:endParaRPr lang="en-US" dirty="0"/>
          </a:p>
        </p:txBody>
      </p:sp>
    </p:spTree>
    <p:extLst>
      <p:ext uri="{BB962C8B-B14F-4D97-AF65-F5344CB8AC3E}">
        <p14:creationId xmlns:p14="http://schemas.microsoft.com/office/powerpoint/2010/main" val="151744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what's driving some of this behavior? There are some unique challenges with Generative AI which can even be more pronounced in public cloud hosted models. Now there is no denying Public Cloud plays an important role in modern IT, but the way Generative AI works is a little different than what we’re used to with Infrastructure as a Service. With IaaS you still held the security keys meaning you could restrict access. With Generative AI its open and learning by default. Now the cloud vendors are introducing some steps to cut down on this risk such as offering private instances of OpenAI  where the machine is said to not be trained on your data and 3</a:t>
            </a:r>
            <a:r>
              <a:rPr lang="en-US" baseline="30000" dirty="0"/>
              <a:t>rd</a:t>
            </a:r>
            <a:r>
              <a:rPr lang="en-US" dirty="0"/>
              <a:t> parties won’t have access to it, but those tools still have a few data sovereignty issues. These data sovereignty issues I speak of are that the data is still readable, many of these services will store your data for at least 30 days, and if an incident occurs authorized employees can access your data and prompts. This opens up a lot of new risks to consider such as a governmental entity requesting to see your data in pursuit of a criminal or anti-trust type investigation, without your knowledge, or a trade-secret being exposed to eyes outside of your organization.</a:t>
            </a:r>
          </a:p>
          <a:p>
            <a:endParaRPr lang="en-US" dirty="0"/>
          </a:p>
        </p:txBody>
      </p:sp>
    </p:spTree>
    <p:extLst>
      <p:ext uri="{BB962C8B-B14F-4D97-AF65-F5344CB8AC3E}">
        <p14:creationId xmlns:p14="http://schemas.microsoft.com/office/powerpoint/2010/main" val="2437562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22.emf"/><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1" y="342900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0" y="1738314"/>
            <a:ext cx="7969282"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235243265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0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38416549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bar w/photo half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0D32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80C7FB"/>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80C7FB"/>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7287231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E4FFD6"/>
                </a:solidFill>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290117934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gree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E4FFD6"/>
                </a:solidFill>
                <a:effectLst>
                  <a:glow rad="127000">
                    <a:srgbClr val="247554"/>
                  </a:glow>
                </a:effectLst>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7CC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38492967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 ba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820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93768344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 bar green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9FF4B414-00F5-1172-09E9-197EF6C8CF84}"/>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30882041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bar gree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7DF1CB-5F39-48E0-B2DB-764E018FDB2D}"/>
              </a:ext>
            </a:extLst>
          </p:cNvPr>
          <p:cNvSpPr/>
          <p:nvPr userDrawn="1"/>
        </p:nvSpPr>
        <p:spPr>
          <a:xfrm>
            <a:off x="0" y="0"/>
            <a:ext cx="12192000" cy="3429000"/>
          </a:xfrm>
          <a:prstGeom prst="rect">
            <a:avLst/>
          </a:prstGeom>
          <a:solidFill>
            <a:srgbClr val="2447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2" y="800101"/>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7270C93A-C784-4B2F-A8F0-B35D5DE9A5B7}"/>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365789753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gre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63662" y="3438305"/>
            <a:ext cx="9201150" cy="2676747"/>
          </a:xfrm>
          <a:prstGeom prst="rect">
            <a:avLst/>
          </a:prstGeom>
        </p:spPr>
        <p:txBody>
          <a:bodyPr wrap="square" lIns="0" tIns="0" rIns="0" bIns="0" anchor="t" anchorCtr="0">
            <a:noAutofit/>
          </a:bodyPr>
          <a:lstStyle>
            <a:lvl1pPr>
              <a:lnSpc>
                <a:spcPct val="90000"/>
              </a:lnSpc>
              <a:defRPr sz="5400">
                <a:solidFill>
                  <a:srgbClr val="9FFF99"/>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81001" y="29146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rgbClr val="9FFF99"/>
              </a:solidFill>
            </a:endParaRPr>
          </a:p>
        </p:txBody>
      </p:sp>
    </p:spTree>
    <p:extLst>
      <p:ext uri="{BB962C8B-B14F-4D97-AF65-F5344CB8AC3E}">
        <p14:creationId xmlns:p14="http://schemas.microsoft.com/office/powerpoint/2010/main" val="3604219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bar w/photo half green">
    <p:bg>
      <p:bgPr>
        <a:solidFill>
          <a:srgbClr val="24473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2475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9FFF99"/>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9FFF99"/>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24528907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B30B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77939441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1" y="342900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0" y="1738314"/>
            <a:ext cx="7969282" cy="1495794"/>
          </a:xfrm>
          <a:prstGeom prst="rect">
            <a:avLst/>
          </a:prstGeom>
        </p:spPr>
        <p:txBody>
          <a:bodyPr wrap="square" lIns="0" tIns="0" rIns="0" bIns="0" anchor="b" anchorCtr="0">
            <a:spAutoFit/>
          </a:bodyPr>
          <a:lstStyle>
            <a:lvl1pPr>
              <a:defRPr lang="en-US" sz="5400" dirty="0">
                <a:solidFill>
                  <a:srgbClr val="E5F8FF"/>
                </a:solidFill>
                <a:effectLst>
                  <a:glow rad="127000">
                    <a:srgbClr val="0D32A4"/>
                  </a:glow>
                </a:effectLst>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7356217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red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382548135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de ba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820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154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1"/>
            <a:ext cx="2281326"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8188286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 bar red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154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1"/>
            <a:ext cx="2281326"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DAF0261D-3168-603A-763E-1A036640EFF0}"/>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30619934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bar red">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5CDF81-BCDC-4155-A36E-2E848EF6612B}"/>
              </a:ext>
            </a:extLst>
          </p:cNvPr>
          <p:cNvSpPr/>
          <p:nvPr userDrawn="1"/>
        </p:nvSpPr>
        <p:spPr>
          <a:xfrm>
            <a:off x="0" y="0"/>
            <a:ext cx="12192000" cy="3429000"/>
          </a:xfrm>
          <a:prstGeom prst="rect">
            <a:avLst/>
          </a:prstGeom>
          <a:solidFill>
            <a:srgbClr val="691D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4" y="800101"/>
            <a:ext cx="405616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22" name="Rectangle 21">
            <a:extLst>
              <a:ext uri="{FF2B5EF4-FFF2-40B4-BE49-F238E27FC236}">
                <a16:creationId xmlns:a16="http://schemas.microsoft.com/office/drawing/2014/main" id="{601E45A1-78E0-4520-916E-F5407FC0A24E}"/>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23588829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 re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5982" y="3438305"/>
            <a:ext cx="9201150" cy="2676747"/>
          </a:xfrm>
          <a:prstGeom prst="rect">
            <a:avLst/>
          </a:prstGeom>
        </p:spPr>
        <p:txBody>
          <a:bodyPr wrap="square" lIns="0" tIns="0" rIns="0" bIns="0" anchor="t" anchorCtr="0">
            <a:noAutofit/>
          </a:bodyPr>
          <a:lstStyle>
            <a:lvl1pPr>
              <a:lnSpc>
                <a:spcPct val="90000"/>
              </a:lnSpc>
              <a:defRPr sz="5400">
                <a:solidFill>
                  <a:srgbClr val="FBEECE"/>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5981" y="29146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866834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bar w/photo half red">
    <p:bg>
      <p:bgPr>
        <a:solidFill>
          <a:srgbClr val="691D3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1137"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chemeClr val="accent3"/>
              </a:buClr>
              <a:buFont typeface="Arial" panose="020B0604020202020204" pitchFamily="34" charset="0"/>
              <a:buChar char="•"/>
              <a:defRPr sz="1600" b="0">
                <a:solidFill>
                  <a:schemeClr val="tx2"/>
                </a:solidFill>
              </a:defRPr>
            </a:lvl2pPr>
            <a:lvl3pPr marL="685790" indent="-228597">
              <a:lnSpc>
                <a:spcPct val="100000"/>
              </a:lnSpc>
              <a:spcBef>
                <a:spcPts val="600"/>
              </a:spcBef>
              <a:buClr>
                <a:schemeClr val="accent3"/>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151612062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85189417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purp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a:glow rad="127000">
              <a:srgbClr val="612CB0"/>
            </a:glow>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0" y="400052"/>
            <a:ext cx="404949"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0" y="349478"/>
            <a:ext cx="4972050" cy="215444"/>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25886401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de ba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8" y="800101"/>
            <a:ext cx="2282122"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439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2"/>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2" y="2514601"/>
            <a:ext cx="2281606"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233093435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de bar purple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8" y="800101"/>
            <a:ext cx="2282122"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2"/>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2" y="2514601"/>
            <a:ext cx="2281606"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8E2FDEF9-3FD6-AC6B-BD4C-4D538691DE6E}"/>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71754319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8759" y="5090336"/>
            <a:ext cx="9715500" cy="747896"/>
          </a:xfrm>
          <a:prstGeom prst="rect">
            <a:avLst/>
          </a:prstGeom>
        </p:spPr>
        <p:txBody>
          <a:bodyPr wrap="square" lIns="0" tIns="0" rIns="0" bIns="0" anchor="b" anchorCtr="0">
            <a:sp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8343900" y="914400"/>
            <a:ext cx="3467100" cy="2514600"/>
          </a:xfrm>
          <a:prstGeom prst="rect">
            <a:avLst/>
          </a:prstGeom>
        </p:spPr>
        <p:txBody>
          <a:bodyPr lIns="0" tIns="0" rIns="0" bIns="0"/>
          <a:lstStyle>
            <a:lvl1pPr>
              <a:lnSpc>
                <a:spcPct val="100000"/>
              </a:lnSpc>
              <a:spcBef>
                <a:spcPts val="1200"/>
              </a:spcBef>
              <a:buClr>
                <a:schemeClr val="bg1"/>
              </a:buClr>
              <a:defRPr sz="2000">
                <a:solidFill>
                  <a:schemeClr val="tx2"/>
                </a:solidFill>
              </a:defRPr>
            </a:lvl1pPr>
            <a:lvl2pPr marL="741371" indent="-284166">
              <a:lnSpc>
                <a:spcPct val="100000"/>
              </a:lnSpc>
              <a:spcBef>
                <a:spcPts val="600"/>
              </a:spcBef>
              <a:buClr>
                <a:schemeClr val="bg1"/>
              </a:buClr>
              <a:buFont typeface="Arial" panose="020B0604020202020204" pitchFamily="34" charset="0"/>
              <a:buChar char="–"/>
              <a:defRPr sz="1800">
                <a:solidFill>
                  <a:schemeClr val="tx2"/>
                </a:solidFill>
              </a:defRPr>
            </a:lvl2pPr>
            <a:lvl3pPr marL="1142982" indent="-228597">
              <a:lnSpc>
                <a:spcPct val="100000"/>
              </a:lnSpc>
              <a:spcBef>
                <a:spcPts val="600"/>
              </a:spcBef>
              <a:buClr>
                <a:schemeClr val="bg1"/>
              </a:buClr>
              <a:buFont typeface="Wingdings" panose="05000000000000000000" pitchFamily="2" charset="2"/>
              <a:buChar cha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778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bar purpl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1D998F-1CEA-4933-A37B-06244CD6DC67}"/>
              </a:ext>
            </a:extLst>
          </p:cNvPr>
          <p:cNvSpPr/>
          <p:nvPr userDrawn="1"/>
        </p:nvSpPr>
        <p:spPr>
          <a:xfrm>
            <a:off x="0" y="0"/>
            <a:ext cx="12192000" cy="3429000"/>
          </a:xfrm>
          <a:prstGeom prst="rect">
            <a:avLst/>
          </a:prstGeom>
          <a:solidFill>
            <a:srgbClr val="2A145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0" y="800101"/>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81001" y="400052"/>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54765297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purple">
    <p:bg>
      <p:bgPr>
        <a:solidFill>
          <a:srgbClr val="612C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9879" y="3438305"/>
            <a:ext cx="9201150" cy="2676747"/>
          </a:xfrm>
          <a:prstGeom prst="rect">
            <a:avLst/>
          </a:prstGeom>
        </p:spPr>
        <p:txBody>
          <a:bodyPr wrap="square" lIns="0" tIns="0" rIns="0" bIns="0" anchor="t" anchorCtr="0">
            <a:noAutofit/>
          </a:bodyPr>
          <a:lstStyle>
            <a:lvl1pPr>
              <a:lnSpc>
                <a:spcPct val="90000"/>
              </a:lnSpc>
              <a:defRPr sz="5400">
                <a:solidFill>
                  <a:schemeClr val="tx2"/>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9879" y="2914652"/>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Tree>
    <p:extLst>
      <p:ext uri="{BB962C8B-B14F-4D97-AF65-F5344CB8AC3E}">
        <p14:creationId xmlns:p14="http://schemas.microsoft.com/office/powerpoint/2010/main" val="28361975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bar w/photo half purple">
    <p:bg>
      <p:bgPr>
        <a:solidFill>
          <a:srgbClr val="2A145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612C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8E5CEF"/>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8E5CEF"/>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0"/>
            <a:ext cx="4800600" cy="628651"/>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52992191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71102282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1001" y="857251"/>
            <a:ext cx="11430000" cy="246222"/>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340949754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1" y="1600200"/>
            <a:ext cx="11430000" cy="4572000"/>
          </a:xfrm>
          <a:prstGeom prst="rect">
            <a:avLst/>
          </a:prstGeom>
        </p:spPr>
        <p:txBody>
          <a:bodyPr lIns="0" tIns="0" rIns="0" bIns="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90277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5487" y="857251"/>
            <a:ext cx="11425529" cy="246222"/>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4" name="Content Placeholder 2"/>
          <p:cNvSpPr>
            <a:spLocks noGrp="1"/>
          </p:cNvSpPr>
          <p:nvPr>
            <p:ph idx="10"/>
          </p:nvPr>
        </p:nvSpPr>
        <p:spPr>
          <a:xfrm>
            <a:off x="385487" y="1600200"/>
            <a:ext cx="11425529" cy="4572000"/>
          </a:xfrm>
          <a:prstGeom prst="rect">
            <a:avLst/>
          </a:prstGeom>
        </p:spPr>
        <p:txBody>
          <a:bodyPr lIns="0" tIns="0" rIns="0" bIns="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394362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10" name="Content Placeholder 9"/>
          <p:cNvSpPr>
            <a:spLocks noGrp="1"/>
          </p:cNvSpPr>
          <p:nvPr>
            <p:ph sz="quarter" idx="10"/>
          </p:nvPr>
        </p:nvSpPr>
        <p:spPr>
          <a:xfrm>
            <a:off x="3810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defRPr>
            </a:lvl2pPr>
            <a:lvl3pPr marL="1142982" indent="-228597">
              <a:lnSpc>
                <a:spcPct val="100000"/>
              </a:lnSpc>
              <a:spcBef>
                <a:spcPts val="600"/>
              </a:spcBef>
              <a:buClr>
                <a:srgbClr val="808080"/>
              </a:buClr>
              <a:buFont typeface="Wingdings" panose="05000000000000000000" pitchFamily="2" charset="2"/>
              <a:buChar char="§"/>
              <a:defRPr sz="14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63246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defRPr>
            </a:lvl2pPr>
            <a:lvl3pPr marL="1142982" indent="-228597">
              <a:lnSpc>
                <a:spcPct val="100000"/>
              </a:lnSpc>
              <a:spcBef>
                <a:spcPts val="600"/>
              </a:spcBef>
              <a:buClr>
                <a:srgbClr val="808080"/>
              </a:buClr>
              <a:buFont typeface="Wingdings" panose="05000000000000000000" pitchFamily="2" charset="2"/>
              <a:buChar char="§"/>
              <a:defRPr sz="14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89367370"/>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3810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15" indent="-230715">
              <a:lnSpc>
                <a:spcPct val="100000"/>
              </a:lnSpc>
              <a:spcBef>
                <a:spcPts val="1200"/>
              </a:spcBef>
              <a:buClr>
                <a:srgbClr val="808080"/>
              </a:buClr>
              <a:defRPr sz="1800">
                <a:solidFill>
                  <a:schemeClr val="bg2"/>
                </a:solidFill>
              </a:defRPr>
            </a:lvl2pPr>
            <a:lvl3pPr marL="685790" indent="-230715">
              <a:lnSpc>
                <a:spcPct val="100000"/>
              </a:lnSpc>
              <a:spcBef>
                <a:spcPts val="600"/>
              </a:spcBef>
              <a:buClr>
                <a:srgbClr val="808080"/>
              </a:buClr>
              <a:buFont typeface="Arial" panose="020B0604020202020204" pitchFamily="34" charset="0"/>
              <a:buChar char="–"/>
              <a:defRPr sz="1400">
                <a:solidFill>
                  <a:schemeClr val="bg2"/>
                </a:solidFill>
              </a:defRPr>
            </a:lvl3pPr>
            <a:lvl4pPr marL="1140866" indent="-224364">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63246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15" indent="-230715">
              <a:lnSpc>
                <a:spcPct val="100000"/>
              </a:lnSpc>
              <a:spcBef>
                <a:spcPts val="1200"/>
              </a:spcBef>
              <a:buClr>
                <a:srgbClr val="808080"/>
              </a:buClr>
              <a:defRPr sz="1800">
                <a:solidFill>
                  <a:schemeClr val="bg2"/>
                </a:solidFill>
              </a:defRPr>
            </a:lvl2pPr>
            <a:lvl3pPr marL="685790" indent="-230715">
              <a:lnSpc>
                <a:spcPct val="100000"/>
              </a:lnSpc>
              <a:spcBef>
                <a:spcPts val="600"/>
              </a:spcBef>
              <a:buClr>
                <a:srgbClr val="808080"/>
              </a:buClr>
              <a:buFont typeface="Arial" panose="020B0604020202020204" pitchFamily="34" charset="0"/>
              <a:buChar char="–"/>
              <a:defRPr sz="1400">
                <a:solidFill>
                  <a:schemeClr val="bg2"/>
                </a:solidFill>
              </a:defRPr>
            </a:lvl3pPr>
            <a:lvl4pPr marL="1140866" indent="-224364">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59803902"/>
      </p:ext>
    </p:extLst>
  </p:cSld>
  <p:clrMapOvr>
    <a:masterClrMapping/>
  </p:clrMapOvr>
  <p:extLst>
    <p:ext uri="{DCECCB84-F9BA-43D5-87BE-67443E8EF086}">
      <p15:sldGuideLst xmlns:p15="http://schemas.microsoft.com/office/powerpoint/2012/main">
        <p15:guide id="1" orient="horz" pos="120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9" name="Content Placeholder 9"/>
          <p:cNvSpPr>
            <a:spLocks noGrp="1"/>
          </p:cNvSpPr>
          <p:nvPr>
            <p:ph sz="quarter" idx="13"/>
          </p:nvPr>
        </p:nvSpPr>
        <p:spPr>
          <a:xfrm>
            <a:off x="381001"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C9CA1AB-E8E8-4338-8BB5-4C9F95D3899A}"/>
              </a:ext>
            </a:extLst>
          </p:cNvPr>
          <p:cNvSpPr>
            <a:spLocks noGrp="1"/>
          </p:cNvSpPr>
          <p:nvPr>
            <p:ph sz="quarter" idx="14"/>
          </p:nvPr>
        </p:nvSpPr>
        <p:spPr>
          <a:xfrm>
            <a:off x="4332837"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6586213-13AB-4801-9939-C1924B01D7D1}"/>
              </a:ext>
            </a:extLst>
          </p:cNvPr>
          <p:cNvSpPr>
            <a:spLocks noGrp="1"/>
          </p:cNvSpPr>
          <p:nvPr>
            <p:ph sz="quarter" idx="15"/>
          </p:nvPr>
        </p:nvSpPr>
        <p:spPr>
          <a:xfrm>
            <a:off x="8284230"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218790"/>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0" y="4343402"/>
            <a:ext cx="8027894"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197449497"/>
      </p:ext>
    </p:extLst>
  </p:cSld>
  <p:clrMapOvr>
    <a:masterClrMapping/>
  </p:clrMapOvr>
  <p:extLst>
    <p:ext uri="{DCECCB84-F9BA-43D5-87BE-67443E8EF086}">
      <p15:sldGuideLst xmlns:p15="http://schemas.microsoft.com/office/powerpoint/2012/main">
        <p15:guide id="1" orient="horz" pos="287"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838201" y="-457199"/>
            <a:ext cx="10515600" cy="395816"/>
          </a:xfrm>
          <a:prstGeom prst="rect">
            <a:avLst/>
          </a:prstGeom>
        </p:spPr>
        <p:txBody>
          <a:bodyPr/>
          <a:lstStyle>
            <a:lvl1pPr algn="ctr">
              <a:defRPr sz="2400">
                <a:solidFill>
                  <a:schemeClr val="tx1"/>
                </a:solidFill>
              </a:defRPr>
            </a:lvl1pPr>
          </a:lstStyle>
          <a:p>
            <a:r>
              <a:rPr lang="en-US"/>
              <a:t>Click to edit Master title style</a:t>
            </a:r>
          </a:p>
        </p:txBody>
      </p:sp>
    </p:spTree>
    <p:extLst>
      <p:ext uri="{BB962C8B-B14F-4D97-AF65-F5344CB8AC3E}">
        <p14:creationId xmlns:p14="http://schemas.microsoft.com/office/powerpoint/2010/main" val="32230390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838201" y="-457199"/>
            <a:ext cx="10515600" cy="395816"/>
          </a:xfrm>
          <a:prstGeom prst="rect">
            <a:avLst/>
          </a:prstGeom>
        </p:spPr>
        <p:txBody>
          <a:bodyPr/>
          <a:lstStyle>
            <a:lvl1pPr algn="ctr">
              <a:defRPr sz="2400"/>
            </a:lvl1pPr>
          </a:lstStyle>
          <a:p>
            <a:r>
              <a:rPr lang="en-US"/>
              <a:t>Click to edit Master title style</a:t>
            </a:r>
          </a:p>
        </p:txBody>
      </p:sp>
      <p:sp>
        <p:nvSpPr>
          <p:cNvPr id="209" name="Rectangle 208">
            <a:extLst>
              <a:ext uri="{FF2B5EF4-FFF2-40B4-BE49-F238E27FC236}">
                <a16:creationId xmlns:a16="http://schemas.microsoft.com/office/drawing/2014/main" id="{5BC7EE9C-562A-4519-B67A-EB99114D5C5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pic>
        <p:nvPicPr>
          <p:cNvPr id="210" name="Picture 209">
            <a:extLst>
              <a:ext uri="{FF2B5EF4-FFF2-40B4-BE49-F238E27FC236}">
                <a16:creationId xmlns:a16="http://schemas.microsoft.com/office/drawing/2014/main" id="{9F395D62-9AFB-429C-85A8-BAAB83043A5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Tree>
    <p:extLst>
      <p:ext uri="{BB962C8B-B14F-4D97-AF65-F5344CB8AC3E}">
        <p14:creationId xmlns:p14="http://schemas.microsoft.com/office/powerpoint/2010/main" val="1733650292"/>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Custom Layout">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74CFE74A-7B1C-7742-92CC-9FD86D7C435A}"/>
              </a:ext>
            </a:extLst>
          </p:cNvPr>
          <p:cNvPicPr>
            <a:picLocks noChangeAspect="1"/>
          </p:cNvPicPr>
          <p:nvPr userDrawn="1"/>
        </p:nvPicPr>
        <p:blipFill>
          <a:blip r:embed="rId2"/>
          <a:stretch>
            <a:fillRect/>
          </a:stretch>
        </p:blipFill>
        <p:spPr>
          <a:xfrm>
            <a:off x="1178" y="0"/>
            <a:ext cx="12189644" cy="6858000"/>
          </a:xfrm>
          <a:prstGeom prst="rect">
            <a:avLst/>
          </a:prstGeom>
        </p:spPr>
      </p:pic>
      <p:sp>
        <p:nvSpPr>
          <p:cNvPr id="2" name="Rectangle 1">
            <a:extLst>
              <a:ext uri="{FF2B5EF4-FFF2-40B4-BE49-F238E27FC236}">
                <a16:creationId xmlns:a16="http://schemas.microsoft.com/office/drawing/2014/main" id="{0197F6DD-1DFB-9845-8CAE-F4848B865CE8}"/>
              </a:ext>
            </a:extLst>
          </p:cNvPr>
          <p:cNvSpPr/>
          <p:nvPr userDrawn="1"/>
        </p:nvSpPr>
        <p:spPr>
          <a:xfrm>
            <a:off x="1" y="5967488"/>
            <a:ext cx="12191999" cy="89051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2"/>
              </a:solidFill>
            </a:endParaRPr>
          </a:p>
        </p:txBody>
      </p:sp>
      <p:sp>
        <p:nvSpPr>
          <p:cNvPr id="42" name="object 5">
            <a:extLst>
              <a:ext uri="{FF2B5EF4-FFF2-40B4-BE49-F238E27FC236}">
                <a16:creationId xmlns:a16="http://schemas.microsoft.com/office/drawing/2014/main" id="{FC8D1BAE-AA3D-3F48-82B9-42747C2CB4DD}"/>
              </a:ext>
            </a:extLst>
          </p:cNvPr>
          <p:cNvSpPr txBox="1"/>
          <p:nvPr userDrawn="1"/>
        </p:nvSpPr>
        <p:spPr>
          <a:xfrm>
            <a:off x="1547198" y="6362249"/>
            <a:ext cx="3102695" cy="183812"/>
          </a:xfrm>
          <a:prstGeom prst="rect">
            <a:avLst/>
          </a:prstGeom>
        </p:spPr>
        <p:txBody>
          <a:bodyPr vert="horz" wrap="square" lIns="0" tIns="10584" rIns="0" bIns="0" rtlCol="0">
            <a:spAutoFit/>
          </a:bodyPr>
          <a:lstStyle/>
          <a:p>
            <a:r>
              <a:rPr lang="en-US" sz="1125" kern="1200">
                <a:solidFill>
                  <a:schemeClr val="tx1"/>
                </a:solidFill>
                <a:effectLst/>
                <a:latin typeface="+mn-lt"/>
                <a:ea typeface="+mn-ea"/>
                <a:cs typeface="+mn-cs"/>
              </a:rPr>
              <a:t>Intel Innovation Built-in</a:t>
            </a:r>
          </a:p>
        </p:txBody>
      </p:sp>
      <p:pic>
        <p:nvPicPr>
          <p:cNvPr id="62" name="Picture 61">
            <a:extLst>
              <a:ext uri="{FF2B5EF4-FFF2-40B4-BE49-F238E27FC236}">
                <a16:creationId xmlns:a16="http://schemas.microsoft.com/office/drawing/2014/main" id="{7FE2C901-B77A-7E48-9C37-1B98A98FE8E4}"/>
              </a:ext>
            </a:extLst>
          </p:cNvPr>
          <p:cNvPicPr>
            <a:picLocks noChangeAspect="1"/>
          </p:cNvPicPr>
          <p:nvPr userDrawn="1"/>
        </p:nvPicPr>
        <p:blipFill>
          <a:blip r:embed="rId3"/>
          <a:stretch>
            <a:fillRect/>
          </a:stretch>
        </p:blipFill>
        <p:spPr>
          <a:xfrm>
            <a:off x="508743" y="6270993"/>
            <a:ext cx="795533" cy="315873"/>
          </a:xfrm>
          <a:prstGeom prst="rect">
            <a:avLst/>
          </a:prstGeom>
        </p:spPr>
      </p:pic>
      <p:sp>
        <p:nvSpPr>
          <p:cNvPr id="11" name="Text Placeholder 10">
            <a:extLst>
              <a:ext uri="{FF2B5EF4-FFF2-40B4-BE49-F238E27FC236}">
                <a16:creationId xmlns:a16="http://schemas.microsoft.com/office/drawing/2014/main" id="{96DDB474-0F2E-7845-9BFF-5D07B6F3C90F}"/>
              </a:ext>
            </a:extLst>
          </p:cNvPr>
          <p:cNvSpPr>
            <a:spLocks noGrp="1"/>
          </p:cNvSpPr>
          <p:nvPr>
            <p:ph type="body" sz="quarter" idx="10" hasCustomPrompt="1"/>
          </p:nvPr>
        </p:nvSpPr>
        <p:spPr>
          <a:xfrm>
            <a:off x="474136" y="1173721"/>
            <a:ext cx="6773993" cy="1193832"/>
          </a:xfrm>
          <a:prstGeom prst="rect">
            <a:avLst/>
          </a:prstGeom>
        </p:spPr>
        <p:txBody>
          <a:bodyPr/>
          <a:lstStyle>
            <a:lvl1pPr marL="0" indent="0">
              <a:buNone/>
              <a:defRPr sz="320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Sensing problems before they occur, with big data analytics​</a:t>
            </a:r>
          </a:p>
        </p:txBody>
      </p:sp>
      <p:sp>
        <p:nvSpPr>
          <p:cNvPr id="14" name="Content Placeholder 2">
            <a:extLst>
              <a:ext uri="{FF2B5EF4-FFF2-40B4-BE49-F238E27FC236}">
                <a16:creationId xmlns:a16="http://schemas.microsoft.com/office/drawing/2014/main" id="{DECF5082-5554-DD49-884A-990F684CD31D}"/>
              </a:ext>
            </a:extLst>
          </p:cNvPr>
          <p:cNvSpPr txBox="1">
            <a:spLocks/>
          </p:cNvSpPr>
          <p:nvPr userDrawn="1"/>
        </p:nvSpPr>
        <p:spPr>
          <a:xfrm>
            <a:off x="8249920" y="3474302"/>
            <a:ext cx="3420641" cy="337423"/>
          </a:xfrm>
          <a:prstGeom prst="rect">
            <a:avLst/>
          </a:prstGeom>
        </p:spPr>
        <p:txBody>
          <a:bodyPr lIns="0" tIns="0" rIns="0" bIns="0" anchor="t" anchorCtr="0"/>
          <a:lstStyle/>
          <a:p>
            <a:pPr fontAlgn="base">
              <a:lnSpc>
                <a:spcPct val="110000"/>
              </a:lnSpc>
              <a:spcBef>
                <a:spcPts val="133"/>
              </a:spcBef>
              <a:spcAft>
                <a:spcPts val="133"/>
              </a:spcAft>
              <a:buClr>
                <a:srgbClr val="0085C3"/>
              </a:buClr>
              <a:defRPr/>
            </a:pPr>
            <a:r>
              <a:rPr lang="en-GB" sz="2133">
                <a:solidFill>
                  <a:schemeClr val="bg1"/>
                </a:solidFill>
                <a:latin typeface="Arial" panose="020B0604020202020204" pitchFamily="34" charset="0"/>
                <a:ea typeface="Roboto" panose="02000000000000000000" pitchFamily="2" charset="0"/>
                <a:cs typeface="Arial" panose="020B0604020202020204" pitchFamily="34" charset="0"/>
              </a:rPr>
              <a:t>Business results</a:t>
            </a:r>
          </a:p>
        </p:txBody>
      </p:sp>
      <p:pic>
        <p:nvPicPr>
          <p:cNvPr id="4" name="Picture 3" descr="A picture containing drawing&#10;&#10;Description automatically generated">
            <a:extLst>
              <a:ext uri="{FF2B5EF4-FFF2-40B4-BE49-F238E27FC236}">
                <a16:creationId xmlns:a16="http://schemas.microsoft.com/office/drawing/2014/main" id="{A991299E-BA2C-B54C-AFA2-476545EC4BC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50956" y="434338"/>
            <a:ext cx="2073221" cy="380629"/>
          </a:xfrm>
          <a:prstGeom prst="rect">
            <a:avLst/>
          </a:prstGeom>
        </p:spPr>
      </p:pic>
      <p:grpSp>
        <p:nvGrpSpPr>
          <p:cNvPr id="9" name="Group 8">
            <a:extLst>
              <a:ext uri="{FF2B5EF4-FFF2-40B4-BE49-F238E27FC236}">
                <a16:creationId xmlns:a16="http://schemas.microsoft.com/office/drawing/2014/main" id="{E83E766F-C4B7-F846-AA93-9A09165A1612}"/>
              </a:ext>
            </a:extLst>
          </p:cNvPr>
          <p:cNvGrpSpPr/>
          <p:nvPr userDrawn="1"/>
        </p:nvGrpSpPr>
        <p:grpSpPr>
          <a:xfrm>
            <a:off x="431371" y="250717"/>
            <a:ext cx="5624497" cy="707873"/>
            <a:chOff x="607579" y="348963"/>
            <a:chExt cx="5751177" cy="723818"/>
          </a:xfrm>
        </p:grpSpPr>
        <p:sp>
          <p:nvSpPr>
            <p:cNvPr id="33" name="Rectangle 32">
              <a:extLst>
                <a:ext uri="{FF2B5EF4-FFF2-40B4-BE49-F238E27FC236}">
                  <a16:creationId xmlns:a16="http://schemas.microsoft.com/office/drawing/2014/main" id="{49ACFFA9-C1C7-CA4A-97AF-37639815DCB7}"/>
                </a:ext>
              </a:extLst>
            </p:cNvPr>
            <p:cNvSpPr/>
            <p:nvPr userDrawn="1"/>
          </p:nvSpPr>
          <p:spPr>
            <a:xfrm>
              <a:off x="607579" y="363762"/>
              <a:ext cx="5751177" cy="70901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77E7B150-A3E7-234E-88F0-720D2FBE7344}"/>
                </a:ext>
              </a:extLst>
            </p:cNvPr>
            <p:cNvSpPr/>
            <p:nvPr userDrawn="1"/>
          </p:nvSpPr>
          <p:spPr>
            <a:xfrm>
              <a:off x="3152221" y="348963"/>
              <a:ext cx="3206535" cy="723818"/>
            </a:xfrm>
            <a:prstGeom prst="rect">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3AC896E-14E8-BC49-A685-F68EE823967D}"/>
                </a:ext>
              </a:extLst>
            </p:cNvPr>
            <p:cNvSpPr txBox="1"/>
            <p:nvPr userDrawn="1"/>
          </p:nvSpPr>
          <p:spPr>
            <a:xfrm>
              <a:off x="3257879" y="488028"/>
              <a:ext cx="2995218" cy="430234"/>
            </a:xfrm>
            <a:prstGeom prst="rect">
              <a:avLst/>
            </a:prstGeom>
            <a:noFill/>
          </p:spPr>
          <p:txBody>
            <a:bodyPr wrap="square" rtlCol="0">
              <a:spAutoFit/>
            </a:bodyPr>
            <a:lstStyle/>
            <a:p>
              <a:r>
                <a:rPr lang="en-US" sz="1067" b="0">
                  <a:solidFill>
                    <a:schemeClr val="tx2"/>
                  </a:solidFill>
                  <a:latin typeface="Arial" panose="020B0604020202020204" pitchFamily="34" charset="0"/>
                  <a:cs typeface="Arial" panose="020B0604020202020204" pitchFamily="34" charset="0"/>
                </a:rPr>
                <a:t>Drag and drop transparent, white PNG  company logo. Justify left with the headline</a:t>
              </a:r>
            </a:p>
          </p:txBody>
        </p:sp>
      </p:grpSp>
      <p:sp>
        <p:nvSpPr>
          <p:cNvPr id="38" name="Rectangle 37">
            <a:extLst>
              <a:ext uri="{FF2B5EF4-FFF2-40B4-BE49-F238E27FC236}">
                <a16:creationId xmlns:a16="http://schemas.microsoft.com/office/drawing/2014/main" id="{5670920F-5778-7645-9FEC-674E20A77755}"/>
              </a:ext>
            </a:extLst>
          </p:cNvPr>
          <p:cNvSpPr/>
          <p:nvPr userDrawn="1"/>
        </p:nvSpPr>
        <p:spPr>
          <a:xfrm>
            <a:off x="431372" y="1160249"/>
            <a:ext cx="7191769" cy="12227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D0C1252-0BB0-3948-BA65-B105572C1A76}"/>
              </a:ext>
            </a:extLst>
          </p:cNvPr>
          <p:cNvSpPr/>
          <p:nvPr userDrawn="1"/>
        </p:nvSpPr>
        <p:spPr>
          <a:xfrm>
            <a:off x="6140948" y="1159666"/>
            <a:ext cx="1482193" cy="1222740"/>
          </a:xfrm>
          <a:prstGeom prst="rect">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CE85F00F-99F3-EF41-8805-4F11D9E52BF6}"/>
              </a:ext>
            </a:extLst>
          </p:cNvPr>
          <p:cNvSpPr txBox="1"/>
          <p:nvPr userDrawn="1"/>
        </p:nvSpPr>
        <p:spPr>
          <a:xfrm>
            <a:off x="6268490" y="1312468"/>
            <a:ext cx="1196687" cy="913392"/>
          </a:xfrm>
          <a:prstGeom prst="rect">
            <a:avLst/>
          </a:prstGeom>
          <a:noFill/>
        </p:spPr>
        <p:txBody>
          <a:bodyPr wrap="square" rtlCol="0">
            <a:spAutoFit/>
          </a:bodyPr>
          <a:lstStyle/>
          <a:p>
            <a:r>
              <a:rPr lang="en-US" sz="1067" b="0">
                <a:solidFill>
                  <a:schemeClr val="tx2"/>
                </a:solidFill>
                <a:latin typeface="Arial" panose="020B0604020202020204" pitchFamily="34" charset="0"/>
                <a:cs typeface="Arial" panose="020B0604020202020204" pitchFamily="34" charset="0"/>
              </a:rPr>
              <a:t>Title:</a:t>
            </a:r>
          </a:p>
          <a:p>
            <a:r>
              <a:rPr lang="en-US" sz="1067" b="0">
                <a:solidFill>
                  <a:schemeClr val="tx2"/>
                </a:solidFill>
                <a:latin typeface="Arial" panose="020B0604020202020204" pitchFamily="34" charset="0"/>
                <a:cs typeface="Arial" panose="020B0604020202020204" pitchFamily="34" charset="0"/>
              </a:rPr>
              <a:t>Sentence case</a:t>
            </a:r>
          </a:p>
          <a:p>
            <a:r>
              <a:rPr lang="en-US" sz="1067" b="0">
                <a:solidFill>
                  <a:schemeClr val="tx2"/>
                </a:solidFill>
                <a:latin typeface="Arial" panose="020B0604020202020204" pitchFamily="34" charset="0"/>
                <a:cs typeface="Arial" panose="020B0604020202020204" pitchFamily="34" charset="0"/>
              </a:rPr>
              <a:t>Arial, 24pt, Title Case, (Color 255, 255, 255)</a:t>
            </a:r>
          </a:p>
        </p:txBody>
      </p:sp>
      <p:grpSp>
        <p:nvGrpSpPr>
          <p:cNvPr id="12" name="Group 11">
            <a:extLst>
              <a:ext uri="{FF2B5EF4-FFF2-40B4-BE49-F238E27FC236}">
                <a16:creationId xmlns:a16="http://schemas.microsoft.com/office/drawing/2014/main" id="{61AB5BFB-8DDD-7340-AC7E-D57DA7BB2421}"/>
              </a:ext>
            </a:extLst>
          </p:cNvPr>
          <p:cNvGrpSpPr/>
          <p:nvPr userDrawn="1"/>
        </p:nvGrpSpPr>
        <p:grpSpPr>
          <a:xfrm>
            <a:off x="335362" y="2674720"/>
            <a:ext cx="11914935" cy="504175"/>
            <a:chOff x="630490" y="2940032"/>
            <a:chExt cx="13470843" cy="570012"/>
          </a:xfrm>
        </p:grpSpPr>
        <p:sp>
          <p:nvSpPr>
            <p:cNvPr id="43" name="Rectangle 42">
              <a:extLst>
                <a:ext uri="{FF2B5EF4-FFF2-40B4-BE49-F238E27FC236}">
                  <a16:creationId xmlns:a16="http://schemas.microsoft.com/office/drawing/2014/main" id="{D5655D79-ACA1-8F4D-889E-0AF1DA970F84}"/>
                </a:ext>
              </a:extLst>
            </p:cNvPr>
            <p:cNvSpPr/>
            <p:nvPr userDrawn="1"/>
          </p:nvSpPr>
          <p:spPr>
            <a:xfrm>
              <a:off x="630490" y="2940973"/>
              <a:ext cx="10796597" cy="5690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4E01C9C2-E59E-9247-8468-179ABD3F850C}"/>
                </a:ext>
              </a:extLst>
            </p:cNvPr>
            <p:cNvSpPr/>
            <p:nvPr userDrawn="1"/>
          </p:nvSpPr>
          <p:spPr>
            <a:xfrm>
              <a:off x="8869941" y="2940032"/>
              <a:ext cx="5165482" cy="569070"/>
            </a:xfrm>
            <a:prstGeom prst="rect">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BF053819-19B1-D648-B038-2BCE52A6E9C3}"/>
                </a:ext>
              </a:extLst>
            </p:cNvPr>
            <p:cNvSpPr txBox="1"/>
            <p:nvPr userDrawn="1"/>
          </p:nvSpPr>
          <p:spPr>
            <a:xfrm>
              <a:off x="9011549" y="3083747"/>
              <a:ext cx="5089784" cy="290046"/>
            </a:xfrm>
            <a:prstGeom prst="rect">
              <a:avLst/>
            </a:prstGeom>
            <a:noFill/>
          </p:spPr>
          <p:txBody>
            <a:bodyPr wrap="square" rtlCol="0">
              <a:spAutoFit/>
            </a:bodyPr>
            <a:lstStyle/>
            <a:p>
              <a:r>
                <a:rPr lang="en-US" sz="1067" b="0">
                  <a:solidFill>
                    <a:schemeClr val="tx2"/>
                  </a:solidFill>
                  <a:latin typeface="Arial" panose="020B0604020202020204" pitchFamily="34" charset="0"/>
                  <a:cs typeface="Arial" panose="020B0604020202020204" pitchFamily="34" charset="0"/>
                </a:rPr>
                <a:t>Customer Info: Arial, Regular, 10.5 </a:t>
              </a:r>
              <a:r>
                <a:rPr lang="en-US" sz="1067" b="0" err="1">
                  <a:solidFill>
                    <a:schemeClr val="tx2"/>
                  </a:solidFill>
                  <a:latin typeface="Arial" panose="020B0604020202020204" pitchFamily="34" charset="0"/>
                  <a:cs typeface="Arial" panose="020B0604020202020204" pitchFamily="34" charset="0"/>
                </a:rPr>
                <a:t>pt</a:t>
              </a:r>
              <a:r>
                <a:rPr lang="en-US" sz="1067" b="0">
                  <a:solidFill>
                    <a:schemeClr val="tx2"/>
                  </a:solidFill>
                  <a:latin typeface="Arial" panose="020B0604020202020204" pitchFamily="34" charset="0"/>
                  <a:cs typeface="Arial" panose="020B0604020202020204" pitchFamily="34" charset="0"/>
                </a:rPr>
                <a:t> (Color 255, 255, 255)</a:t>
              </a:r>
            </a:p>
          </p:txBody>
        </p:sp>
      </p:grpSp>
      <p:sp>
        <p:nvSpPr>
          <p:cNvPr id="46" name="Rectangle 45">
            <a:extLst>
              <a:ext uri="{FF2B5EF4-FFF2-40B4-BE49-F238E27FC236}">
                <a16:creationId xmlns:a16="http://schemas.microsoft.com/office/drawing/2014/main" id="{56D3A011-8875-4C42-AD00-AEC9931B093C}"/>
              </a:ext>
            </a:extLst>
          </p:cNvPr>
          <p:cNvSpPr/>
          <p:nvPr userDrawn="1"/>
        </p:nvSpPr>
        <p:spPr>
          <a:xfrm>
            <a:off x="7359061" y="3429000"/>
            <a:ext cx="4832939" cy="440059"/>
          </a:xfrm>
          <a:prstGeom prst="rect">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76E696A6-FD14-7049-9F49-4ADC3D51F1B0}"/>
              </a:ext>
            </a:extLst>
          </p:cNvPr>
          <p:cNvSpPr txBox="1"/>
          <p:nvPr userDrawn="1"/>
        </p:nvSpPr>
        <p:spPr>
          <a:xfrm>
            <a:off x="7372509" y="3509096"/>
            <a:ext cx="4832939" cy="256545"/>
          </a:xfrm>
          <a:prstGeom prst="rect">
            <a:avLst/>
          </a:prstGeom>
          <a:noFill/>
        </p:spPr>
        <p:txBody>
          <a:bodyPr wrap="square" rtlCol="0">
            <a:spAutoFit/>
          </a:bodyPr>
          <a:lstStyle/>
          <a:p>
            <a:r>
              <a:rPr lang="en-US" sz="1067" b="0">
                <a:solidFill>
                  <a:schemeClr val="tx2"/>
                </a:solidFill>
                <a:latin typeface="Arial" panose="020B0604020202020204" pitchFamily="34" charset="0"/>
                <a:cs typeface="Arial" panose="020B0604020202020204" pitchFamily="34" charset="0"/>
              </a:rPr>
              <a:t>Section headers: Sentence case, Arial, 24pt, Title Case, (Color 0, 118, 206)</a:t>
            </a:r>
          </a:p>
        </p:txBody>
      </p:sp>
      <p:sp>
        <p:nvSpPr>
          <p:cNvPr id="48" name="Rectangle 47">
            <a:extLst>
              <a:ext uri="{FF2B5EF4-FFF2-40B4-BE49-F238E27FC236}">
                <a16:creationId xmlns:a16="http://schemas.microsoft.com/office/drawing/2014/main" id="{B5A5C949-7FD5-334A-B156-6403EADD0BC3}"/>
              </a:ext>
            </a:extLst>
          </p:cNvPr>
          <p:cNvSpPr/>
          <p:nvPr userDrawn="1"/>
        </p:nvSpPr>
        <p:spPr>
          <a:xfrm>
            <a:off x="286515" y="3441723"/>
            <a:ext cx="10129965" cy="4067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569D6393-CAF8-944E-80F5-0A982C839ABF}"/>
              </a:ext>
            </a:extLst>
          </p:cNvPr>
          <p:cNvSpPr/>
          <p:nvPr userDrawn="1"/>
        </p:nvSpPr>
        <p:spPr>
          <a:xfrm>
            <a:off x="3700876" y="5747459"/>
            <a:ext cx="4832939" cy="440059"/>
          </a:xfrm>
          <a:prstGeom prst="rect">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8C725DC7-081B-DC40-8315-BA1514EEDA53}"/>
              </a:ext>
            </a:extLst>
          </p:cNvPr>
          <p:cNvSpPr txBox="1"/>
          <p:nvPr userDrawn="1"/>
        </p:nvSpPr>
        <p:spPr>
          <a:xfrm>
            <a:off x="3894775" y="5827555"/>
            <a:ext cx="4832939" cy="256545"/>
          </a:xfrm>
          <a:prstGeom prst="rect">
            <a:avLst/>
          </a:prstGeom>
          <a:noFill/>
        </p:spPr>
        <p:txBody>
          <a:bodyPr wrap="square" rtlCol="0">
            <a:spAutoFit/>
          </a:bodyPr>
          <a:lstStyle/>
          <a:p>
            <a:r>
              <a:rPr lang="en-US" sz="1067" b="0">
                <a:solidFill>
                  <a:schemeClr val="tx2"/>
                </a:solidFill>
                <a:latin typeface="Arial" panose="020B0604020202020204" pitchFamily="34" charset="0"/>
                <a:cs typeface="Arial" panose="020B0604020202020204" pitchFamily="34" charset="0"/>
              </a:rPr>
              <a:t>Section bullets: Sentence case, Arial, 10pt, Title Case, (Color 0, 0, 0)</a:t>
            </a:r>
          </a:p>
        </p:txBody>
      </p:sp>
      <p:cxnSp>
        <p:nvCxnSpPr>
          <p:cNvPr id="17" name="Elbow Connector 16">
            <a:extLst>
              <a:ext uri="{FF2B5EF4-FFF2-40B4-BE49-F238E27FC236}">
                <a16:creationId xmlns:a16="http://schemas.microsoft.com/office/drawing/2014/main" id="{DF9E5AD4-6767-1141-A2B1-6EDFC29A07C4}"/>
              </a:ext>
            </a:extLst>
          </p:cNvPr>
          <p:cNvCxnSpPr>
            <a:cxnSpLocks/>
            <a:stCxn id="50" idx="1"/>
          </p:cNvCxnSpPr>
          <p:nvPr userDrawn="1"/>
        </p:nvCxnSpPr>
        <p:spPr>
          <a:xfrm rot="10800000">
            <a:off x="2223559" y="5484002"/>
            <a:ext cx="1671216" cy="471827"/>
          </a:xfrm>
          <a:prstGeom prst="bentConnector3">
            <a:avLst>
              <a:gd name="adj1" fmla="val 50000"/>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909A910-F796-8C4F-9C1B-03BA18D5660F}"/>
              </a:ext>
            </a:extLst>
          </p:cNvPr>
          <p:cNvCxnSpPr>
            <a:cxnSpLocks/>
          </p:cNvCxnSpPr>
          <p:nvPr userDrawn="1"/>
        </p:nvCxnSpPr>
        <p:spPr>
          <a:xfrm flipV="1">
            <a:off x="8512469" y="5483997"/>
            <a:ext cx="1486875" cy="483492"/>
          </a:xfrm>
          <a:prstGeom prst="bentConnector2">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EA3009B-2D24-DD4C-AC90-E34955E54FBB}"/>
              </a:ext>
            </a:extLst>
          </p:cNvPr>
          <p:cNvCxnSpPr>
            <a:cxnSpLocks/>
            <a:endCxn id="49" idx="0"/>
          </p:cNvCxnSpPr>
          <p:nvPr userDrawn="1"/>
        </p:nvCxnSpPr>
        <p:spPr>
          <a:xfrm>
            <a:off x="6117233" y="5483997"/>
            <a:ext cx="112" cy="26346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6EF8CE8-9FB3-0940-BFD7-C93A6039F622}"/>
              </a:ext>
            </a:extLst>
          </p:cNvPr>
          <p:cNvSpPr/>
          <p:nvPr userDrawn="1"/>
        </p:nvSpPr>
        <p:spPr>
          <a:xfrm>
            <a:off x="9367013" y="561210"/>
            <a:ext cx="1602152" cy="895685"/>
          </a:xfrm>
          <a:prstGeom prst="rect">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ED4565F3-4D72-BD4F-A19B-15FACF9B5946}"/>
              </a:ext>
            </a:extLst>
          </p:cNvPr>
          <p:cNvSpPr txBox="1"/>
          <p:nvPr userDrawn="1"/>
        </p:nvSpPr>
        <p:spPr>
          <a:xfrm>
            <a:off x="9380461" y="615483"/>
            <a:ext cx="1588704" cy="749179"/>
          </a:xfrm>
          <a:prstGeom prst="rect">
            <a:avLst/>
          </a:prstGeom>
          <a:noFill/>
        </p:spPr>
        <p:txBody>
          <a:bodyPr wrap="square" rtlCol="0">
            <a:spAutoFit/>
          </a:bodyPr>
          <a:lstStyle/>
          <a:p>
            <a:r>
              <a:rPr lang="en-US" sz="1067" b="0">
                <a:solidFill>
                  <a:schemeClr val="tx2"/>
                </a:solidFill>
                <a:latin typeface="Arial" panose="020B0604020202020204" pitchFamily="34" charset="0"/>
                <a:cs typeface="Arial" panose="020B0604020202020204" pitchFamily="34" charset="0"/>
              </a:rPr>
              <a:t>Metric copy: Sentence case, Arial, 12pt, Title Case, (Color 255, 255, 255)</a:t>
            </a:r>
          </a:p>
        </p:txBody>
      </p:sp>
      <p:sp>
        <p:nvSpPr>
          <p:cNvPr id="52" name="TextBox 51">
            <a:extLst>
              <a:ext uri="{FF2B5EF4-FFF2-40B4-BE49-F238E27FC236}">
                <a16:creationId xmlns:a16="http://schemas.microsoft.com/office/drawing/2014/main" id="{FB8E7E16-B8FA-DE49-A65F-63058C2AE505}"/>
              </a:ext>
            </a:extLst>
          </p:cNvPr>
          <p:cNvSpPr txBox="1"/>
          <p:nvPr userDrawn="1"/>
        </p:nvSpPr>
        <p:spPr>
          <a:xfrm>
            <a:off x="6337082" y="265643"/>
            <a:ext cx="2175387" cy="692947"/>
          </a:xfrm>
          <a:prstGeom prst="rect">
            <a:avLst/>
          </a:prstGeom>
          <a:solidFill>
            <a:schemeClr val="accent2"/>
          </a:solidFill>
        </p:spPr>
        <p:txBody>
          <a:bodyPr wrap="square" rtlCol="0" anchor="ctr">
            <a:noAutofit/>
          </a:bodyPr>
          <a:lstStyle/>
          <a:p>
            <a:pPr algn="ctr"/>
            <a:r>
              <a:rPr lang="en-US" sz="1200" b="1">
                <a:solidFill>
                  <a:schemeClr val="tx2"/>
                </a:solidFill>
                <a:latin typeface="Arial" panose="020B0604020202020204" pitchFamily="34" charset="0"/>
                <a:cs typeface="Arial" panose="020B0604020202020204" pitchFamily="34" charset="0"/>
              </a:rPr>
              <a:t>Instructions only.</a:t>
            </a:r>
            <a:r>
              <a:rPr lang="en-US" sz="1200" b="1" baseline="0">
                <a:solidFill>
                  <a:schemeClr val="tx2"/>
                </a:solidFill>
                <a:latin typeface="Arial" panose="020B0604020202020204" pitchFamily="34" charset="0"/>
                <a:cs typeface="Arial" panose="020B0604020202020204" pitchFamily="34" charset="0"/>
              </a:rPr>
              <a:t> </a:t>
            </a:r>
          </a:p>
          <a:p>
            <a:pPr algn="ctr"/>
            <a:r>
              <a:rPr lang="en-US" sz="933" baseline="0">
                <a:solidFill>
                  <a:schemeClr val="tx2"/>
                </a:solidFill>
                <a:latin typeface="Arial" panose="020B0604020202020204" pitchFamily="34" charset="0"/>
                <a:cs typeface="Arial" panose="020B0604020202020204" pitchFamily="34" charset="0"/>
              </a:rPr>
              <a:t>Delete prior to submitting. Also delete the slide master for this.</a:t>
            </a:r>
          </a:p>
        </p:txBody>
      </p:sp>
      <p:grpSp>
        <p:nvGrpSpPr>
          <p:cNvPr id="3" name="Group 2">
            <a:extLst>
              <a:ext uri="{FF2B5EF4-FFF2-40B4-BE49-F238E27FC236}">
                <a16:creationId xmlns:a16="http://schemas.microsoft.com/office/drawing/2014/main" id="{09FB9DE6-9AF6-8649-B95B-0748F0909C18}"/>
              </a:ext>
            </a:extLst>
          </p:cNvPr>
          <p:cNvGrpSpPr/>
          <p:nvPr userDrawn="1"/>
        </p:nvGrpSpPr>
        <p:grpSpPr>
          <a:xfrm>
            <a:off x="320381" y="6146531"/>
            <a:ext cx="3785879" cy="606030"/>
            <a:chOff x="436447" y="5978575"/>
            <a:chExt cx="4929198" cy="789049"/>
          </a:xfrm>
        </p:grpSpPr>
        <p:sp>
          <p:nvSpPr>
            <p:cNvPr id="53" name="Rectangle 52">
              <a:extLst>
                <a:ext uri="{FF2B5EF4-FFF2-40B4-BE49-F238E27FC236}">
                  <a16:creationId xmlns:a16="http://schemas.microsoft.com/office/drawing/2014/main" id="{DFB6F035-6D6A-8E47-A275-4DE7A03083D3}"/>
                </a:ext>
              </a:extLst>
            </p:cNvPr>
            <p:cNvSpPr/>
            <p:nvPr userDrawn="1"/>
          </p:nvSpPr>
          <p:spPr>
            <a:xfrm>
              <a:off x="436447" y="5978575"/>
              <a:ext cx="2762814" cy="7890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BCDF7C2F-0E77-FE4D-96CA-C02C971BB4C5}"/>
                </a:ext>
              </a:extLst>
            </p:cNvPr>
            <p:cNvSpPr/>
            <p:nvPr userDrawn="1"/>
          </p:nvSpPr>
          <p:spPr>
            <a:xfrm>
              <a:off x="3208901" y="5978578"/>
              <a:ext cx="2156744" cy="789046"/>
            </a:xfrm>
            <a:prstGeom prst="rect">
              <a:avLst/>
            </a:prstGeom>
            <a:solidFill>
              <a:srgbClr val="C00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8CB8A23D-D3D1-C949-A7BE-FFB7B7541443}"/>
                </a:ext>
              </a:extLst>
            </p:cNvPr>
            <p:cNvSpPr txBox="1"/>
            <p:nvPr userDrawn="1"/>
          </p:nvSpPr>
          <p:spPr>
            <a:xfrm>
              <a:off x="3248278" y="6134526"/>
              <a:ext cx="2083455" cy="440796"/>
            </a:xfrm>
            <a:prstGeom prst="rect">
              <a:avLst/>
            </a:prstGeom>
            <a:noFill/>
          </p:spPr>
          <p:txBody>
            <a:bodyPr wrap="square" rtlCol="0">
              <a:spAutoFit/>
            </a:bodyPr>
            <a:lstStyle/>
            <a:p>
              <a:pPr algn="ctr"/>
              <a:r>
                <a:rPr lang="en-US" sz="800" b="0">
                  <a:solidFill>
                    <a:schemeClr val="tx2"/>
                  </a:solidFill>
                  <a:latin typeface="Arial" panose="020B0604020202020204" pitchFamily="34" charset="0"/>
                  <a:cs typeface="Arial" panose="020B0604020202020204" pitchFamily="34" charset="0"/>
                </a:rPr>
                <a:t>Intel brand mention optional. </a:t>
              </a:r>
              <a:br>
                <a:rPr lang="en-US" sz="800" b="0">
                  <a:solidFill>
                    <a:schemeClr val="tx2"/>
                  </a:solidFill>
                  <a:latin typeface="Arial" panose="020B0604020202020204" pitchFamily="34" charset="0"/>
                  <a:cs typeface="Arial" panose="020B0604020202020204" pitchFamily="34" charset="0"/>
                </a:rPr>
              </a:br>
              <a:r>
                <a:rPr lang="en-US" sz="800" b="0">
                  <a:solidFill>
                    <a:schemeClr val="tx2"/>
                  </a:solidFill>
                  <a:latin typeface="Arial" panose="020B0604020202020204" pitchFamily="34" charset="0"/>
                  <a:cs typeface="Arial" panose="020B0604020202020204" pitchFamily="34" charset="0"/>
                </a:rPr>
                <a:t>Edit master slide to remove.</a:t>
              </a:r>
            </a:p>
          </p:txBody>
        </p:sp>
      </p:grpSp>
      <p:pic>
        <p:nvPicPr>
          <p:cNvPr id="60" name="Picture 59">
            <a:extLst>
              <a:ext uri="{FF2B5EF4-FFF2-40B4-BE49-F238E27FC236}">
                <a16:creationId xmlns:a16="http://schemas.microsoft.com/office/drawing/2014/main" id="{595B4B21-9E05-EB4B-86E7-AC41D90CF28D}"/>
              </a:ext>
            </a:extLst>
          </p:cNvPr>
          <p:cNvPicPr>
            <a:picLocks noChangeAspect="1"/>
          </p:cNvPicPr>
          <p:nvPr userDrawn="1"/>
        </p:nvPicPr>
        <p:blipFill>
          <a:blip r:embed="rId5"/>
          <a:stretch>
            <a:fillRect/>
          </a:stretch>
        </p:blipFill>
        <p:spPr>
          <a:xfrm>
            <a:off x="9779001" y="6350000"/>
            <a:ext cx="2031999" cy="258032"/>
          </a:xfrm>
          <a:prstGeom prst="rect">
            <a:avLst/>
          </a:prstGeom>
        </p:spPr>
      </p:pic>
    </p:spTree>
    <p:extLst>
      <p:ext uri="{BB962C8B-B14F-4D97-AF65-F5344CB8AC3E}">
        <p14:creationId xmlns:p14="http://schemas.microsoft.com/office/powerpoint/2010/main" val="198459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51C97B4-FAC0-6747-A522-D88332C6069F}"/>
              </a:ext>
            </a:extLst>
          </p:cNvPr>
          <p:cNvSpPr>
            <a:spLocks noGrp="1"/>
          </p:cNvSpPr>
          <p:nvPr userDrawn="1">
            <p:ph type="pic" sz="quarter" idx="20" hasCustomPrompt="1"/>
          </p:nvPr>
        </p:nvSpPr>
        <p:spPr>
          <a:xfrm>
            <a:off x="1" y="1"/>
            <a:ext cx="8250767" cy="2679700"/>
          </a:xfrm>
          <a:prstGeom prst="rect">
            <a:avLst/>
          </a:prstGeom>
          <a:solidFill>
            <a:schemeClr val="tx1"/>
          </a:solidFill>
        </p:spPr>
        <p:txBody>
          <a:bodyPr anchor="ctr" anchorCtr="0"/>
          <a:lstStyle>
            <a:lvl1pPr marL="0" indent="0" algn="r">
              <a:buNone/>
              <a:defRPr sz="1400">
                <a:solidFill>
                  <a:schemeClr val="tx2"/>
                </a:solidFill>
              </a:defRPr>
            </a:lvl1pPr>
          </a:lstStyle>
          <a:p>
            <a:r>
              <a:rPr lang="en-US"/>
              <a:t>Place image with case study related image</a:t>
            </a:r>
          </a:p>
        </p:txBody>
      </p:sp>
      <p:sp>
        <p:nvSpPr>
          <p:cNvPr id="37" name="Rectangle 36">
            <a:extLst>
              <a:ext uri="{FF2B5EF4-FFF2-40B4-BE49-F238E27FC236}">
                <a16:creationId xmlns:a16="http://schemas.microsoft.com/office/drawing/2014/main" id="{A6EEFD5C-CB15-FA4D-9E61-BDBE5BE458A0}"/>
              </a:ext>
            </a:extLst>
          </p:cNvPr>
          <p:cNvSpPr/>
          <p:nvPr userDrawn="1"/>
        </p:nvSpPr>
        <p:spPr>
          <a:xfrm>
            <a:off x="2" y="2"/>
            <a:ext cx="7632169" cy="2680261"/>
          </a:xfrm>
          <a:prstGeom prst="rect">
            <a:avLst/>
          </a:prstGeom>
          <a:gradFill>
            <a:gsLst>
              <a:gs pos="0">
                <a:schemeClr val="bg1">
                  <a:alpha val="0"/>
                </a:schemeClr>
              </a:gs>
              <a:gs pos="9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a:extLst>
              <a:ext uri="{FF2B5EF4-FFF2-40B4-BE49-F238E27FC236}">
                <a16:creationId xmlns:a16="http://schemas.microsoft.com/office/drawing/2014/main" id="{901944F7-859E-964C-967B-8C22282C3F6F}"/>
              </a:ext>
            </a:extLst>
          </p:cNvPr>
          <p:cNvSpPr/>
          <p:nvPr userDrawn="1"/>
        </p:nvSpPr>
        <p:spPr>
          <a:xfrm>
            <a:off x="0" y="2679701"/>
            <a:ext cx="12192000" cy="4677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2"/>
              </a:solidFill>
            </a:endParaRPr>
          </a:p>
        </p:txBody>
      </p:sp>
      <p:sp>
        <p:nvSpPr>
          <p:cNvPr id="5" name="Content Placeholder 2">
            <a:extLst>
              <a:ext uri="{FF2B5EF4-FFF2-40B4-BE49-F238E27FC236}">
                <a16:creationId xmlns:a16="http://schemas.microsoft.com/office/drawing/2014/main" id="{2AA79BB6-418B-ED47-B324-69F757A9D60E}"/>
              </a:ext>
            </a:extLst>
          </p:cNvPr>
          <p:cNvSpPr txBox="1">
            <a:spLocks/>
          </p:cNvSpPr>
          <p:nvPr userDrawn="1"/>
        </p:nvSpPr>
        <p:spPr>
          <a:xfrm>
            <a:off x="474134" y="3474302"/>
            <a:ext cx="3420641" cy="360927"/>
          </a:xfrm>
          <a:prstGeom prst="rect">
            <a:avLst/>
          </a:prstGeom>
        </p:spPr>
        <p:txBody>
          <a:bodyPr lIns="0" tIns="0" rIns="0" bIns="0" anchor="t" anchorCtr="0"/>
          <a:lstStyle/>
          <a:p>
            <a:pPr fontAlgn="base">
              <a:lnSpc>
                <a:spcPct val="110000"/>
              </a:lnSpc>
              <a:spcBef>
                <a:spcPts val="133"/>
              </a:spcBef>
              <a:spcAft>
                <a:spcPts val="133"/>
              </a:spcAft>
              <a:buClr>
                <a:srgbClr val="0085C3"/>
              </a:buClr>
              <a:defRPr/>
            </a:pPr>
            <a:r>
              <a:rPr lang="en-GB" sz="2133">
                <a:solidFill>
                  <a:schemeClr val="bg1"/>
                </a:solidFill>
                <a:latin typeface="Arial" panose="020B0604020202020204" pitchFamily="34" charset="0"/>
                <a:ea typeface="Roboto" panose="02000000000000000000" pitchFamily="2" charset="0"/>
                <a:cs typeface="Arial" panose="020B0604020202020204" pitchFamily="34" charset="0"/>
              </a:rPr>
              <a:t>Business needs</a:t>
            </a:r>
          </a:p>
        </p:txBody>
      </p:sp>
      <p:sp>
        <p:nvSpPr>
          <p:cNvPr id="6" name="Content Placeholder 2">
            <a:extLst>
              <a:ext uri="{FF2B5EF4-FFF2-40B4-BE49-F238E27FC236}">
                <a16:creationId xmlns:a16="http://schemas.microsoft.com/office/drawing/2014/main" id="{EC469505-EE29-CE4C-BDAC-40209208D265}"/>
              </a:ext>
            </a:extLst>
          </p:cNvPr>
          <p:cNvSpPr txBox="1">
            <a:spLocks/>
          </p:cNvSpPr>
          <p:nvPr userDrawn="1"/>
        </p:nvSpPr>
        <p:spPr>
          <a:xfrm>
            <a:off x="4367808" y="3474302"/>
            <a:ext cx="3498851" cy="337423"/>
          </a:xfrm>
          <a:prstGeom prst="rect">
            <a:avLst/>
          </a:prstGeom>
        </p:spPr>
        <p:txBody>
          <a:bodyPr lIns="0" tIns="0" rIns="0" bIns="0" anchor="t" anchorCtr="0"/>
          <a:lstStyle/>
          <a:p>
            <a:pPr fontAlgn="base">
              <a:lnSpc>
                <a:spcPct val="110000"/>
              </a:lnSpc>
              <a:spcBef>
                <a:spcPts val="133"/>
              </a:spcBef>
              <a:spcAft>
                <a:spcPts val="133"/>
              </a:spcAft>
              <a:buClr>
                <a:srgbClr val="0085C3"/>
              </a:buClr>
              <a:defRPr/>
            </a:pPr>
            <a:r>
              <a:rPr lang="en-GB" sz="2133">
                <a:solidFill>
                  <a:schemeClr val="bg1"/>
                </a:solidFill>
                <a:latin typeface="Arial" panose="020B0604020202020204" pitchFamily="34" charset="0"/>
                <a:ea typeface="Roboto" panose="02000000000000000000" pitchFamily="2" charset="0"/>
                <a:cs typeface="Arial" panose="020B0604020202020204" pitchFamily="34" charset="0"/>
              </a:rPr>
              <a:t>Solutions at a glance</a:t>
            </a:r>
            <a:endParaRPr lang="en-GB" sz="140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1" name="Text Placeholder 10">
            <a:extLst>
              <a:ext uri="{FF2B5EF4-FFF2-40B4-BE49-F238E27FC236}">
                <a16:creationId xmlns:a16="http://schemas.microsoft.com/office/drawing/2014/main" id="{96DDB474-0F2E-7845-9BFF-5D07B6F3C90F}"/>
              </a:ext>
            </a:extLst>
          </p:cNvPr>
          <p:cNvSpPr>
            <a:spLocks noGrp="1"/>
          </p:cNvSpPr>
          <p:nvPr userDrawn="1">
            <p:ph type="body" sz="quarter" idx="10"/>
          </p:nvPr>
        </p:nvSpPr>
        <p:spPr>
          <a:xfrm>
            <a:off x="474136" y="1173721"/>
            <a:ext cx="6773993" cy="1193832"/>
          </a:xfrm>
          <a:prstGeom prst="rect">
            <a:avLst/>
          </a:prstGeom>
        </p:spPr>
        <p:txBody>
          <a:bodyPr/>
          <a:lstStyle>
            <a:lvl1pPr marL="0" indent="0">
              <a:buNone/>
              <a:defRPr sz="320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6F69C98-AD2E-D44F-88A4-AB6103632F75}"/>
              </a:ext>
            </a:extLst>
          </p:cNvPr>
          <p:cNvSpPr>
            <a:spLocks noGrp="1"/>
          </p:cNvSpPr>
          <p:nvPr userDrawn="1">
            <p:ph type="body" sz="quarter" idx="11"/>
          </p:nvPr>
        </p:nvSpPr>
        <p:spPr>
          <a:xfrm>
            <a:off x="474133" y="3943971"/>
            <a:ext cx="3498851" cy="1056216"/>
          </a:xfrm>
          <a:prstGeom prst="rect">
            <a:avLst/>
          </a:prstGeom>
        </p:spPr>
        <p:txBody>
          <a:bodyPr lIns="0" tIns="0" rIns="0" bIns="0"/>
          <a:lstStyle>
            <a:lvl1pPr marL="228594" indent="-228594">
              <a:buFont typeface="Arial" panose="020B0604020202020204" pitchFamily="34" charset="0"/>
              <a:buChar char="•"/>
              <a:defRPr sz="1400">
                <a:solidFill>
                  <a:schemeClr val="bg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edit Master text styles</a:t>
            </a:r>
          </a:p>
        </p:txBody>
      </p:sp>
      <p:sp>
        <p:nvSpPr>
          <p:cNvPr id="14" name="Content Placeholder 2">
            <a:extLst>
              <a:ext uri="{FF2B5EF4-FFF2-40B4-BE49-F238E27FC236}">
                <a16:creationId xmlns:a16="http://schemas.microsoft.com/office/drawing/2014/main" id="{DECF5082-5554-DD49-884A-990F684CD31D}"/>
              </a:ext>
            </a:extLst>
          </p:cNvPr>
          <p:cNvSpPr txBox="1">
            <a:spLocks/>
          </p:cNvSpPr>
          <p:nvPr userDrawn="1"/>
        </p:nvSpPr>
        <p:spPr>
          <a:xfrm>
            <a:off x="8249920" y="3474302"/>
            <a:ext cx="3420641" cy="337423"/>
          </a:xfrm>
          <a:prstGeom prst="rect">
            <a:avLst/>
          </a:prstGeom>
        </p:spPr>
        <p:txBody>
          <a:bodyPr lIns="0" tIns="0" rIns="0" bIns="0" anchor="t" anchorCtr="0"/>
          <a:lstStyle/>
          <a:p>
            <a:pPr fontAlgn="base">
              <a:lnSpc>
                <a:spcPct val="110000"/>
              </a:lnSpc>
              <a:spcBef>
                <a:spcPts val="133"/>
              </a:spcBef>
              <a:spcAft>
                <a:spcPts val="133"/>
              </a:spcAft>
              <a:buClr>
                <a:srgbClr val="0085C3"/>
              </a:buClr>
              <a:defRPr/>
            </a:pPr>
            <a:r>
              <a:rPr lang="en-GB" sz="2133">
                <a:solidFill>
                  <a:schemeClr val="bg1"/>
                </a:solidFill>
                <a:latin typeface="Arial" panose="020B0604020202020204" pitchFamily="34" charset="0"/>
                <a:ea typeface="Roboto" panose="02000000000000000000" pitchFamily="2" charset="0"/>
                <a:cs typeface="Arial" panose="020B0604020202020204" pitchFamily="34" charset="0"/>
              </a:rPr>
              <a:t>Business results</a:t>
            </a:r>
          </a:p>
        </p:txBody>
      </p:sp>
      <p:sp>
        <p:nvSpPr>
          <p:cNvPr id="15" name="Text Placeholder 12">
            <a:extLst>
              <a:ext uri="{FF2B5EF4-FFF2-40B4-BE49-F238E27FC236}">
                <a16:creationId xmlns:a16="http://schemas.microsoft.com/office/drawing/2014/main" id="{E91E6DAB-4E01-5A40-82D4-4D76715E913D}"/>
              </a:ext>
            </a:extLst>
          </p:cNvPr>
          <p:cNvSpPr>
            <a:spLocks noGrp="1"/>
          </p:cNvSpPr>
          <p:nvPr userDrawn="1">
            <p:ph type="body" sz="quarter" idx="12"/>
          </p:nvPr>
        </p:nvSpPr>
        <p:spPr>
          <a:xfrm>
            <a:off x="8249919" y="3943971"/>
            <a:ext cx="3498851" cy="1056216"/>
          </a:xfrm>
          <a:prstGeom prst="rect">
            <a:avLst/>
          </a:prstGeom>
        </p:spPr>
        <p:txBody>
          <a:bodyPr lIns="0" tIns="0" rIns="0" bIns="0"/>
          <a:lstStyle>
            <a:lvl1pPr marL="228594" indent="-228594">
              <a:buFont typeface="Arial" panose="020B0604020202020204" pitchFamily="34" charset="0"/>
              <a:buChar char="•"/>
              <a:defRPr sz="1400">
                <a:solidFill>
                  <a:schemeClr val="bg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edit Master text styles</a:t>
            </a:r>
          </a:p>
        </p:txBody>
      </p:sp>
      <p:sp>
        <p:nvSpPr>
          <p:cNvPr id="23" name="Text Placeholder 12">
            <a:extLst>
              <a:ext uri="{FF2B5EF4-FFF2-40B4-BE49-F238E27FC236}">
                <a16:creationId xmlns:a16="http://schemas.microsoft.com/office/drawing/2014/main" id="{FA3F0263-4622-944E-9099-482E97B17F85}"/>
              </a:ext>
            </a:extLst>
          </p:cNvPr>
          <p:cNvSpPr>
            <a:spLocks noGrp="1"/>
          </p:cNvSpPr>
          <p:nvPr userDrawn="1">
            <p:ph type="body" sz="quarter" idx="13"/>
          </p:nvPr>
        </p:nvSpPr>
        <p:spPr>
          <a:xfrm>
            <a:off x="4367808" y="3943971"/>
            <a:ext cx="3498851" cy="1056216"/>
          </a:xfrm>
          <a:prstGeom prst="rect">
            <a:avLst/>
          </a:prstGeom>
        </p:spPr>
        <p:txBody>
          <a:bodyPr lIns="0" tIns="0" rIns="0" bIns="0"/>
          <a:lstStyle>
            <a:lvl1pPr marL="228594" indent="-228594">
              <a:buFont typeface="Arial" panose="020B0604020202020204" pitchFamily="34" charset="0"/>
              <a:buChar char="•"/>
              <a:defRPr sz="1400">
                <a:solidFill>
                  <a:schemeClr val="bg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edit Master text styles</a:t>
            </a:r>
          </a:p>
        </p:txBody>
      </p:sp>
      <p:sp>
        <p:nvSpPr>
          <p:cNvPr id="28" name="Text Placeholder 27">
            <a:extLst>
              <a:ext uri="{FF2B5EF4-FFF2-40B4-BE49-F238E27FC236}">
                <a16:creationId xmlns:a16="http://schemas.microsoft.com/office/drawing/2014/main" id="{A92147F4-73E1-754F-9971-76400A1ED6BB}"/>
              </a:ext>
            </a:extLst>
          </p:cNvPr>
          <p:cNvSpPr>
            <a:spLocks noGrp="1"/>
          </p:cNvSpPr>
          <p:nvPr userDrawn="1">
            <p:ph type="body" sz="quarter" idx="15" hasCustomPrompt="1"/>
          </p:nvPr>
        </p:nvSpPr>
        <p:spPr>
          <a:xfrm>
            <a:off x="431800" y="2802468"/>
            <a:ext cx="10847917" cy="345017"/>
          </a:xfrm>
          <a:prstGeom prst="rect">
            <a:avLst/>
          </a:prstGeom>
        </p:spPr>
        <p:txBody>
          <a:bodyPr wrap="none"/>
          <a:lstStyle>
            <a:lvl1pPr marL="0" indent="0" fontAlgn="base">
              <a:lnSpc>
                <a:spcPct val="90000"/>
              </a:lnSpc>
              <a:spcBef>
                <a:spcPts val="133"/>
              </a:spcBef>
              <a:spcAft>
                <a:spcPts val="133"/>
              </a:spcAft>
              <a:buClr>
                <a:srgbClr val="0085C3"/>
              </a:buClr>
              <a:buNone/>
              <a:defRPr sz="1333">
                <a:solidFill>
                  <a:schemeClr val="tx2"/>
                </a:solidFill>
              </a:defRPr>
            </a:lvl1pPr>
            <a:lvl2pPr marL="457189" indent="0">
              <a:buNone/>
              <a:defRPr sz="2133"/>
            </a:lvl2pPr>
            <a:lvl3pPr marL="914377" indent="0">
              <a:buNone/>
              <a:defRPr sz="2133"/>
            </a:lvl3pPr>
            <a:lvl4pPr marL="1371566" indent="0">
              <a:buNone/>
              <a:defRPr sz="2133"/>
            </a:lvl4pPr>
            <a:lvl5pPr marL="1828754" indent="0">
              <a:buNone/>
              <a:defRPr sz="2133"/>
            </a:lvl5pPr>
          </a:lstStyle>
          <a:p>
            <a:pPr fontAlgn="base">
              <a:lnSpc>
                <a:spcPct val="90000"/>
              </a:lnSpc>
              <a:spcBef>
                <a:spcPts val="100"/>
              </a:spcBef>
              <a:spcAft>
                <a:spcPts val="100"/>
              </a:spcAft>
              <a:buClr>
                <a:srgbClr val="0085C3"/>
              </a:buClr>
              <a:defRPr/>
            </a:pPr>
            <a:r>
              <a:rPr lang="en-US" sz="1400" kern="0">
                <a:solidFill>
                  <a:srgbClr val="444444"/>
                </a:solidFill>
                <a:latin typeface="Arial" panose="020B0604020202020204" pitchFamily="34" charset="0"/>
                <a:ea typeface="Roboto Medium" panose="02000000000000000000" pitchFamily="2" charset="0"/>
                <a:cs typeface="Arial" panose="020B0604020202020204" pitchFamily="34" charset="0"/>
              </a:rPr>
              <a:t>Organization: </a:t>
            </a:r>
            <a:r>
              <a:rPr lang="en-US" sz="1400" kern="0">
                <a:solidFill>
                  <a:srgbClr val="444444"/>
                </a:solidFill>
                <a:latin typeface="Arial" panose="020B0604020202020204" pitchFamily="34" charset="0"/>
                <a:ea typeface="Roboto" panose="02000000000000000000" pitchFamily="2" charset="0"/>
                <a:cs typeface="Arial" panose="020B0604020202020204" pitchFamily="34" charset="0"/>
              </a:rPr>
              <a:t>ATN International      |     </a:t>
            </a:r>
            <a:r>
              <a:rPr lang="en-US" sz="1400" kern="0">
                <a:solidFill>
                  <a:srgbClr val="444444"/>
                </a:solidFill>
                <a:latin typeface="Arial" panose="020B0604020202020204" pitchFamily="34" charset="0"/>
                <a:ea typeface="Roboto Medium" panose="02000000000000000000" pitchFamily="2" charset="0"/>
                <a:cs typeface="Arial" panose="020B0604020202020204" pitchFamily="34" charset="0"/>
              </a:rPr>
              <a:t> Industry: </a:t>
            </a:r>
            <a:r>
              <a:rPr lang="en-US" sz="1400" kern="0">
                <a:solidFill>
                  <a:srgbClr val="444444"/>
                </a:solidFill>
                <a:latin typeface="Arial" panose="020B0604020202020204" pitchFamily="34" charset="0"/>
                <a:ea typeface="Roboto" panose="02000000000000000000" pitchFamily="2" charset="0"/>
                <a:cs typeface="Arial" panose="020B0604020202020204" pitchFamily="34" charset="0"/>
              </a:rPr>
              <a:t>Telecommunications      |      </a:t>
            </a:r>
            <a:r>
              <a:rPr lang="en-US" sz="1400" kern="0">
                <a:solidFill>
                  <a:srgbClr val="444444"/>
                </a:solidFill>
                <a:latin typeface="Arial" panose="020B0604020202020204" pitchFamily="34" charset="0"/>
                <a:ea typeface="Roboto Medium" panose="02000000000000000000" pitchFamily="2" charset="0"/>
                <a:cs typeface="Arial" panose="020B0604020202020204" pitchFamily="34" charset="0"/>
              </a:rPr>
              <a:t>Country: </a:t>
            </a:r>
            <a:r>
              <a:rPr lang="en-US" sz="1400" kern="0">
                <a:solidFill>
                  <a:srgbClr val="444444"/>
                </a:solidFill>
                <a:latin typeface="Arial" panose="020B0604020202020204" pitchFamily="34" charset="0"/>
                <a:ea typeface="Roboto" panose="02000000000000000000" pitchFamily="2" charset="0"/>
                <a:cs typeface="Arial" panose="020B0604020202020204" pitchFamily="34" charset="0"/>
              </a:rPr>
              <a:t>United States      |      </a:t>
            </a:r>
            <a:r>
              <a:rPr lang="en-US" sz="1400" kern="0">
                <a:solidFill>
                  <a:srgbClr val="444444"/>
                </a:solidFill>
                <a:latin typeface="Arial" panose="020B0604020202020204" pitchFamily="34" charset="0"/>
                <a:ea typeface="Roboto Medium" panose="02000000000000000000" pitchFamily="2" charset="0"/>
                <a:cs typeface="Arial" panose="020B0604020202020204" pitchFamily="34" charset="0"/>
              </a:rPr>
              <a:t>Website: https://www.atni.com/</a:t>
            </a:r>
            <a:endParaRPr lang="en-US" sz="1400" kern="0">
              <a:solidFill>
                <a:srgbClr val="444444"/>
              </a:solidFill>
              <a:latin typeface="Arial" panose="020B0604020202020204" pitchFamily="34" charset="0"/>
              <a:ea typeface="Roboto" panose="02000000000000000000" pitchFamily="2" charset="0"/>
              <a:cs typeface="Arial" panose="020B0604020202020204" pitchFamily="34" charset="0"/>
            </a:endParaRPr>
          </a:p>
        </p:txBody>
      </p:sp>
      <p:sp>
        <p:nvSpPr>
          <p:cNvPr id="30" name="Rectangle 29">
            <a:extLst>
              <a:ext uri="{FF2B5EF4-FFF2-40B4-BE49-F238E27FC236}">
                <a16:creationId xmlns:a16="http://schemas.microsoft.com/office/drawing/2014/main" id="{A1FEDC72-7DB2-F649-90E8-E172F71116C4}"/>
              </a:ext>
            </a:extLst>
          </p:cNvPr>
          <p:cNvSpPr/>
          <p:nvPr userDrawn="1"/>
        </p:nvSpPr>
        <p:spPr>
          <a:xfrm>
            <a:off x="8249920" y="0"/>
            <a:ext cx="3942081" cy="26802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2"/>
              </a:solidFill>
            </a:endParaRPr>
          </a:p>
        </p:txBody>
      </p:sp>
      <p:sp>
        <p:nvSpPr>
          <p:cNvPr id="32" name="Picture Placeholder 31">
            <a:extLst>
              <a:ext uri="{FF2B5EF4-FFF2-40B4-BE49-F238E27FC236}">
                <a16:creationId xmlns:a16="http://schemas.microsoft.com/office/drawing/2014/main" id="{D979418A-146C-3A48-8C07-2EAAE53796F4}"/>
              </a:ext>
            </a:extLst>
          </p:cNvPr>
          <p:cNvSpPr>
            <a:spLocks noGrp="1"/>
          </p:cNvSpPr>
          <p:nvPr userDrawn="1">
            <p:ph type="pic" sz="quarter" idx="16" hasCustomPrompt="1"/>
          </p:nvPr>
        </p:nvSpPr>
        <p:spPr>
          <a:xfrm>
            <a:off x="9788977" y="357191"/>
            <a:ext cx="863963" cy="863963"/>
          </a:xfrm>
          <a:prstGeom prst="rect">
            <a:avLst/>
          </a:prstGeom>
        </p:spPr>
        <p:txBody>
          <a:bodyPr anchor="ctr" anchorCtr="0"/>
          <a:lstStyle>
            <a:lvl1pPr marL="0" indent="0" algn="ctr">
              <a:buNone/>
              <a:defRPr sz="1600">
                <a:solidFill>
                  <a:schemeClr val="tx2"/>
                </a:solidFill>
              </a:defRPr>
            </a:lvl1pPr>
          </a:lstStyle>
          <a:p>
            <a:r>
              <a:rPr lang="en-US"/>
              <a:t>Metric Icon</a:t>
            </a:r>
          </a:p>
        </p:txBody>
      </p:sp>
      <p:sp>
        <p:nvSpPr>
          <p:cNvPr id="34" name="Text Placeholder 33">
            <a:extLst>
              <a:ext uri="{FF2B5EF4-FFF2-40B4-BE49-F238E27FC236}">
                <a16:creationId xmlns:a16="http://schemas.microsoft.com/office/drawing/2014/main" id="{F1EA446F-4CD8-6C4B-92EE-97887CE7AC21}"/>
              </a:ext>
            </a:extLst>
          </p:cNvPr>
          <p:cNvSpPr>
            <a:spLocks noGrp="1"/>
          </p:cNvSpPr>
          <p:nvPr userDrawn="1">
            <p:ph type="body" sz="quarter" idx="17" hasCustomPrompt="1"/>
          </p:nvPr>
        </p:nvSpPr>
        <p:spPr>
          <a:xfrm>
            <a:off x="8685317" y="1540041"/>
            <a:ext cx="3071283" cy="768351"/>
          </a:xfrm>
          <a:prstGeom prst="rect">
            <a:avLst/>
          </a:prstGeom>
        </p:spPr>
        <p:txBody>
          <a:bodyPr/>
          <a:lstStyle>
            <a:lvl1pPr marL="0" indent="0" algn="ctr">
              <a:buNone/>
              <a:defRPr sz="1600">
                <a:solidFill>
                  <a:schemeClr val="tx2"/>
                </a:solidFill>
              </a:defRPr>
            </a:lvl1pPr>
            <a:lvl2pPr marL="457189" indent="0">
              <a:buNone/>
              <a:defRPr>
                <a:solidFill>
                  <a:schemeClr val="tx2"/>
                </a:solidFill>
              </a:defRPr>
            </a:lvl2pPr>
            <a:lvl3pPr marL="914377" indent="0">
              <a:buNone/>
              <a:defRPr>
                <a:solidFill>
                  <a:schemeClr val="tx2"/>
                </a:solidFill>
              </a:defRPr>
            </a:lvl3pPr>
            <a:lvl4pPr marL="1371566" indent="0">
              <a:buNone/>
              <a:defRPr>
                <a:solidFill>
                  <a:schemeClr val="tx2"/>
                </a:solidFill>
              </a:defRPr>
            </a:lvl4pPr>
            <a:lvl5pPr marL="1828754" indent="0">
              <a:buNone/>
              <a:defRPr>
                <a:solidFill>
                  <a:schemeClr val="tx2"/>
                </a:solidFill>
              </a:defRPr>
            </a:lvl5pPr>
          </a:lstStyle>
          <a:p>
            <a:pPr lvl="0"/>
            <a:r>
              <a:rPr lang="en-US"/>
              <a:t>Place metric text here</a:t>
            </a:r>
          </a:p>
        </p:txBody>
      </p:sp>
      <p:sp>
        <p:nvSpPr>
          <p:cNvPr id="40" name="Picture Placeholder 11">
            <a:extLst>
              <a:ext uri="{FF2B5EF4-FFF2-40B4-BE49-F238E27FC236}">
                <a16:creationId xmlns:a16="http://schemas.microsoft.com/office/drawing/2014/main" id="{3C396C5D-5E16-3643-8713-F0A308D83A4B}"/>
              </a:ext>
            </a:extLst>
          </p:cNvPr>
          <p:cNvSpPr>
            <a:spLocks noGrp="1"/>
          </p:cNvSpPr>
          <p:nvPr userDrawn="1">
            <p:ph type="pic" sz="quarter" idx="19" hasCustomPrompt="1"/>
          </p:nvPr>
        </p:nvSpPr>
        <p:spPr>
          <a:xfrm>
            <a:off x="470384" y="357192"/>
            <a:ext cx="2331288" cy="560937"/>
          </a:xfrm>
          <a:prstGeom prst="rect">
            <a:avLst/>
          </a:prstGeom>
          <a:noFill/>
          <a:ln>
            <a:noFill/>
          </a:ln>
        </p:spPr>
        <p:txBody>
          <a:bodyPr anchor="ctr">
            <a:noAutofit/>
          </a:bodyPr>
          <a:lstStyle>
            <a:lvl1pPr marL="0" indent="0" algn="ctr">
              <a:buNone/>
              <a:defRPr sz="933">
                <a:solidFill>
                  <a:schemeClr val="tx2"/>
                </a:solidFill>
              </a:defRPr>
            </a:lvl1pPr>
          </a:lstStyle>
          <a:p>
            <a:r>
              <a:rPr lang="en-US"/>
              <a:t>Insert transparent background PNG logo here. Logo should be white.</a:t>
            </a:r>
          </a:p>
        </p:txBody>
      </p:sp>
      <p:sp>
        <p:nvSpPr>
          <p:cNvPr id="21" name="Rectangle 20">
            <a:extLst>
              <a:ext uri="{FF2B5EF4-FFF2-40B4-BE49-F238E27FC236}">
                <a16:creationId xmlns:a16="http://schemas.microsoft.com/office/drawing/2014/main" id="{DC788608-C00F-7541-BBF5-2AA22508E871}"/>
              </a:ext>
            </a:extLst>
          </p:cNvPr>
          <p:cNvSpPr/>
          <p:nvPr userDrawn="1"/>
        </p:nvSpPr>
        <p:spPr>
          <a:xfrm>
            <a:off x="1" y="5967488"/>
            <a:ext cx="12191999" cy="89051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2"/>
              </a:solidFill>
            </a:endParaRPr>
          </a:p>
        </p:txBody>
      </p:sp>
      <p:pic>
        <p:nvPicPr>
          <p:cNvPr id="25" name="Picture 24">
            <a:extLst>
              <a:ext uri="{FF2B5EF4-FFF2-40B4-BE49-F238E27FC236}">
                <a16:creationId xmlns:a16="http://schemas.microsoft.com/office/drawing/2014/main" id="{6FD40226-F4E1-8D4C-9AF4-FEB04C634130}"/>
              </a:ext>
            </a:extLst>
          </p:cNvPr>
          <p:cNvPicPr>
            <a:picLocks noChangeAspect="1"/>
          </p:cNvPicPr>
          <p:nvPr userDrawn="1"/>
        </p:nvPicPr>
        <p:blipFill>
          <a:blip r:embed="rId2"/>
          <a:stretch>
            <a:fillRect/>
          </a:stretch>
        </p:blipFill>
        <p:spPr>
          <a:xfrm>
            <a:off x="9788977" y="6359169"/>
            <a:ext cx="1959792" cy="248863"/>
          </a:xfrm>
          <a:prstGeom prst="rect">
            <a:avLst/>
          </a:prstGeom>
        </p:spPr>
      </p:pic>
    </p:spTree>
    <p:extLst>
      <p:ext uri="{BB962C8B-B14F-4D97-AF65-F5344CB8AC3E}">
        <p14:creationId xmlns:p14="http://schemas.microsoft.com/office/powerpoint/2010/main" val="7233709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E5EEC-97BD-8A4D-8AFF-5B2E5D568A14}"/>
              </a:ext>
            </a:extLst>
          </p:cNvPr>
          <p:cNvSpPr>
            <a:spLocks noGrp="1"/>
          </p:cNvSpPr>
          <p:nvPr>
            <p:ph type="title" hasCustomPrompt="1"/>
          </p:nvPr>
        </p:nvSpPr>
        <p:spPr>
          <a:xfrm>
            <a:off x="838730" y="365125"/>
            <a:ext cx="10514541" cy="1325563"/>
          </a:xfrm>
          <a:prstGeom prst="rect">
            <a:avLst/>
          </a:prstGeom>
        </p:spPr>
        <p:txBody>
          <a:bodyPr/>
          <a:lstStyle/>
          <a:p>
            <a:r>
              <a:rPr lang="en-US"/>
              <a:t>Iconography</a:t>
            </a:r>
          </a:p>
        </p:txBody>
      </p:sp>
    </p:spTree>
    <p:extLst>
      <p:ext uri="{BB962C8B-B14F-4D97-AF65-F5344CB8AC3E}">
        <p14:creationId xmlns:p14="http://schemas.microsoft.com/office/powerpoint/2010/main" val="2136485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TA 2023 Case Study Blue Dark">
    <p:bg>
      <p:bgPr>
        <a:solidFill>
          <a:srgbClr val="00227F"/>
        </a:solidFill>
        <a:effectLst/>
      </p:bgPr>
    </p:bg>
    <p:spTree>
      <p:nvGrpSpPr>
        <p:cNvPr id="1" name=""/>
        <p:cNvGrpSpPr/>
        <p:nvPr/>
      </p:nvGrpSpPr>
      <p:grpSpPr>
        <a:xfrm>
          <a:off x="0" y="0"/>
          <a:ext cx="0" cy="0"/>
          <a:chOff x="0" y="0"/>
          <a:chExt cx="0" cy="0"/>
        </a:xfrm>
      </p:grpSpPr>
      <p:sp>
        <p:nvSpPr>
          <p:cNvPr id="7" name="Picture Placeholder 15">
            <a:extLst>
              <a:ext uri="{FF2B5EF4-FFF2-40B4-BE49-F238E27FC236}">
                <a16:creationId xmlns:a16="http://schemas.microsoft.com/office/drawing/2014/main" id="{97B9344D-6762-258E-07F4-14997F61F015}"/>
              </a:ext>
            </a:extLst>
          </p:cNvPr>
          <p:cNvSpPr>
            <a:spLocks noGrp="1"/>
          </p:cNvSpPr>
          <p:nvPr>
            <p:ph type="pic" sz="quarter" idx="19" hasCustomPrompt="1"/>
          </p:nvPr>
        </p:nvSpPr>
        <p:spPr>
          <a:xfrm>
            <a:off x="0" y="-2"/>
            <a:ext cx="12192000" cy="3673643"/>
          </a:xfrm>
          <a:prstGeom prst="rect">
            <a:avLst/>
          </a:prstGeom>
        </p:spPr>
        <p:txBody>
          <a:bodyPr anchor="ctr"/>
          <a:lstStyle>
            <a:lvl1pPr marL="0" indent="0" algn="ctr">
              <a:buNone/>
              <a:defRPr>
                <a:solidFill>
                  <a:srgbClr val="FFFFFF"/>
                </a:solidFill>
              </a:defRPr>
            </a:lvl1pPr>
          </a:lstStyle>
          <a:p>
            <a:r>
              <a:rPr lang="en-US"/>
              <a:t>Image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381000" y="-457200"/>
            <a:ext cx="11436096" cy="395816"/>
          </a:xfrm>
          <a:prstGeom prst="rect">
            <a:avLst/>
          </a:prstGeom>
        </p:spPr>
        <p:txBody>
          <a:bodyPr/>
          <a:lstStyle>
            <a:lvl1pPr algn="ctr">
              <a:defRPr sz="2400">
                <a:solidFill>
                  <a:srgbClr val="FFFFFF"/>
                </a:solidFill>
              </a:defRPr>
            </a:lvl1pPr>
          </a:lstStyle>
          <a:p>
            <a:r>
              <a:rPr lang="en-US"/>
              <a:t>DTA 2023 Case Study</a:t>
            </a:r>
          </a:p>
        </p:txBody>
      </p:sp>
      <p:sp>
        <p:nvSpPr>
          <p:cNvPr id="6" name="Rectangle 5">
            <a:extLst>
              <a:ext uri="{FF2B5EF4-FFF2-40B4-BE49-F238E27FC236}">
                <a16:creationId xmlns:a16="http://schemas.microsoft.com/office/drawing/2014/main" id="{278E137C-A8DC-B902-CD5D-86B2E9BE4225}"/>
              </a:ext>
            </a:extLst>
          </p:cNvPr>
          <p:cNvSpPr/>
          <p:nvPr userDrawn="1"/>
        </p:nvSpPr>
        <p:spPr>
          <a:xfrm>
            <a:off x="1" y="-2"/>
            <a:ext cx="9999579" cy="3673643"/>
          </a:xfrm>
          <a:prstGeom prst="rect">
            <a:avLst/>
          </a:prstGeom>
          <a:gradFill flip="none" rotWithShape="1">
            <a:gsLst>
              <a:gs pos="0">
                <a:srgbClr val="000000">
                  <a:alpha val="65000"/>
                </a:srgbClr>
              </a:gs>
              <a:gs pos="35000">
                <a:srgbClr val="000000">
                  <a:alpha val="50000"/>
                </a:srgbClr>
              </a:gs>
              <a:gs pos="5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endParaRPr lang="en-US" sz="1333">
              <a:solidFill>
                <a:schemeClr val="tx2"/>
              </a:solidFill>
              <a:latin typeface="Arial" panose="020B0604020202020204" pitchFamily="34" charset="0"/>
            </a:endParaRPr>
          </a:p>
        </p:txBody>
      </p:sp>
      <p:sp>
        <p:nvSpPr>
          <p:cNvPr id="10" name="Text Placeholder 13">
            <a:extLst>
              <a:ext uri="{FF2B5EF4-FFF2-40B4-BE49-F238E27FC236}">
                <a16:creationId xmlns:a16="http://schemas.microsoft.com/office/drawing/2014/main" id="{EE220F9F-B1DF-D8B8-88EA-56093313A41B}"/>
              </a:ext>
            </a:extLst>
          </p:cNvPr>
          <p:cNvSpPr>
            <a:spLocks noGrp="1"/>
          </p:cNvSpPr>
          <p:nvPr>
            <p:ph type="body" sz="quarter" idx="13"/>
          </p:nvPr>
        </p:nvSpPr>
        <p:spPr>
          <a:xfrm>
            <a:off x="381000" y="1524000"/>
            <a:ext cx="5715000" cy="1475592"/>
          </a:xfrm>
          <a:prstGeom prst="rect">
            <a:avLst/>
          </a:prstGeom>
        </p:spPr>
        <p:txBody>
          <a:bodyPr lIns="0" rIns="228600" anchor="ctr"/>
          <a:lstStyle>
            <a:lvl1pPr marL="0" indent="0">
              <a:lnSpc>
                <a:spcPct val="100000"/>
              </a:lnSpc>
              <a:buNone/>
              <a:defRPr sz="2800">
                <a:solidFill>
                  <a:srgbClr val="FFFFFF"/>
                </a:solidFill>
                <a:latin typeface="+mj-lt"/>
              </a:defRPr>
            </a:lvl1pPr>
          </a:lstStyle>
          <a:p>
            <a:pPr lvl="0"/>
            <a:r>
              <a:rPr lang="en-US"/>
              <a:t>Click to edit Master text styles</a:t>
            </a:r>
          </a:p>
        </p:txBody>
      </p:sp>
      <p:sp>
        <p:nvSpPr>
          <p:cNvPr id="11" name="Picture Placeholder 15">
            <a:extLst>
              <a:ext uri="{FF2B5EF4-FFF2-40B4-BE49-F238E27FC236}">
                <a16:creationId xmlns:a16="http://schemas.microsoft.com/office/drawing/2014/main" id="{9840BA81-8B8B-845C-D4AA-3A6340EE5235}"/>
              </a:ext>
            </a:extLst>
          </p:cNvPr>
          <p:cNvSpPr>
            <a:spLocks noGrp="1"/>
          </p:cNvSpPr>
          <p:nvPr>
            <p:ph type="pic" sz="quarter" idx="14" hasCustomPrompt="1"/>
          </p:nvPr>
        </p:nvSpPr>
        <p:spPr>
          <a:xfrm>
            <a:off x="381000" y="304800"/>
            <a:ext cx="2133600" cy="1219200"/>
          </a:xfrm>
          <a:prstGeom prst="rect">
            <a:avLst/>
          </a:prstGeom>
        </p:spPr>
        <p:txBody>
          <a:bodyPr anchor="ctr"/>
          <a:lstStyle>
            <a:lvl1pPr marL="0" indent="0" algn="ctr">
              <a:buNone/>
              <a:defRPr>
                <a:solidFill>
                  <a:srgbClr val="FFFFFF"/>
                </a:solidFill>
              </a:defRPr>
            </a:lvl1pPr>
          </a:lstStyle>
          <a:p>
            <a:r>
              <a:rPr lang="en-US"/>
              <a:t>LOGO</a:t>
            </a:r>
          </a:p>
        </p:txBody>
      </p:sp>
      <p:sp>
        <p:nvSpPr>
          <p:cNvPr id="12" name="Text Placeholder 5">
            <a:extLst>
              <a:ext uri="{FF2B5EF4-FFF2-40B4-BE49-F238E27FC236}">
                <a16:creationId xmlns:a16="http://schemas.microsoft.com/office/drawing/2014/main" id="{01771948-A25F-DEB7-DCC1-BB51DFE89AF3}"/>
              </a:ext>
            </a:extLst>
          </p:cNvPr>
          <p:cNvSpPr>
            <a:spLocks noGrp="1"/>
          </p:cNvSpPr>
          <p:nvPr>
            <p:ph type="body" sz="quarter" idx="20"/>
          </p:nvPr>
        </p:nvSpPr>
        <p:spPr>
          <a:xfrm>
            <a:off x="380999" y="2999593"/>
            <a:ext cx="11460731" cy="1341120"/>
          </a:xfrm>
          <a:prstGeom prst="rect">
            <a:avLst/>
          </a:prstGeom>
          <a:solidFill>
            <a:srgbClr val="E5F8FF"/>
          </a:solidFill>
        </p:spPr>
        <p:txBody>
          <a:bodyPr lIns="228600" tIns="137160" rIns="228600" bIns="0" anchor="t"/>
          <a:lstStyle>
            <a:lvl1pPr marL="0" indent="0" algn="l">
              <a:buNone/>
              <a:defRPr sz="2200" b="0">
                <a:solidFill>
                  <a:srgbClr val="0C32A4"/>
                </a:solidFill>
              </a:defRPr>
            </a:lvl1pPr>
            <a:lvl2pPr marL="6351" indent="0" algn="l">
              <a:lnSpc>
                <a:spcPct val="100000"/>
              </a:lnSpc>
              <a:spcBef>
                <a:spcPts val="0"/>
              </a:spcBef>
              <a:buNone/>
              <a:tabLst/>
              <a:defRPr sz="1400">
                <a:solidFill>
                  <a:srgbClr val="000000"/>
                </a:solidFill>
              </a:defRPr>
            </a:lvl2pPr>
            <a:lvl3pPr marL="914354" indent="0">
              <a:buNone/>
              <a:defRPr/>
            </a:lvl3pPr>
            <a:lvl4pPr marL="1371532" indent="0">
              <a:buNone/>
              <a:defRPr/>
            </a:lvl4pPr>
            <a:lvl5pPr marL="1828709" indent="0">
              <a:buNone/>
              <a:defRPr/>
            </a:lvl5pPr>
          </a:lstStyle>
          <a:p>
            <a:pPr lvl="0"/>
            <a:r>
              <a:rPr lang="en-US"/>
              <a:t>Click to edit</a:t>
            </a:r>
          </a:p>
          <a:p>
            <a:pPr lvl="1"/>
            <a:r>
              <a:rPr lang="en-US"/>
              <a:t>Second level</a:t>
            </a:r>
          </a:p>
        </p:txBody>
      </p:sp>
      <p:sp>
        <p:nvSpPr>
          <p:cNvPr id="25" name="Rectangle 24">
            <a:extLst>
              <a:ext uri="{FF2B5EF4-FFF2-40B4-BE49-F238E27FC236}">
                <a16:creationId xmlns:a16="http://schemas.microsoft.com/office/drawing/2014/main" id="{210A4AA6-8D90-F365-18A2-115F979BBC6F}"/>
              </a:ext>
            </a:extLst>
          </p:cNvPr>
          <p:cNvSpPr>
            <a:spLocks noChangeAspect="1"/>
          </p:cNvSpPr>
          <p:nvPr userDrawn="1"/>
        </p:nvSpPr>
        <p:spPr>
          <a:xfrm rot="16200000">
            <a:off x="-258028" y="5385996"/>
            <a:ext cx="1704776" cy="426720"/>
          </a:xfrm>
          <a:prstGeom prst="rect">
            <a:avLst/>
          </a:prstGeom>
          <a:solidFill>
            <a:srgbClr val="0672C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2"/>
              </a:solidFill>
            </a:endParaRPr>
          </a:p>
        </p:txBody>
      </p:sp>
      <p:pic>
        <p:nvPicPr>
          <p:cNvPr id="8" name="Picture 7">
            <a:extLst>
              <a:ext uri="{FF2B5EF4-FFF2-40B4-BE49-F238E27FC236}">
                <a16:creationId xmlns:a16="http://schemas.microsoft.com/office/drawing/2014/main" id="{9C0D90DA-73CF-0BD0-57CF-20D8A3A77B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4" name="Text Placeholder 8">
            <a:extLst>
              <a:ext uri="{FF2B5EF4-FFF2-40B4-BE49-F238E27FC236}">
                <a16:creationId xmlns:a16="http://schemas.microsoft.com/office/drawing/2014/main" id="{B033C81A-7487-75E8-4450-F91CD06A6F2C}"/>
              </a:ext>
            </a:extLst>
          </p:cNvPr>
          <p:cNvSpPr>
            <a:spLocks noGrp="1"/>
          </p:cNvSpPr>
          <p:nvPr>
            <p:ph type="body" sz="quarter" idx="26"/>
          </p:nvPr>
        </p:nvSpPr>
        <p:spPr>
          <a:xfrm>
            <a:off x="1021080" y="4773009"/>
            <a:ext cx="10789920" cy="1705828"/>
          </a:xfrm>
          <a:prstGeom prst="rect">
            <a:avLst/>
          </a:prstGeom>
        </p:spPr>
        <p:txBody>
          <a:bodyPr lIns="0" tIns="0" rIns="0" bIns="0"/>
          <a:lstStyle>
            <a:lvl1pPr marL="0" indent="0">
              <a:lnSpc>
                <a:spcPct val="100000"/>
              </a:lnSpc>
              <a:buNone/>
              <a:defRPr sz="1867">
                <a:solidFill>
                  <a:srgbClr val="FFFFFF"/>
                </a:solidFill>
              </a:defRPr>
            </a:lvl1pPr>
            <a:lvl2pPr marL="10584" indent="0">
              <a:lnSpc>
                <a:spcPct val="100000"/>
              </a:lnSpc>
              <a:spcBef>
                <a:spcPts val="800"/>
              </a:spcBef>
              <a:buNone/>
              <a:tabLst/>
              <a:defRPr sz="1600">
                <a:solidFill>
                  <a:srgbClr val="9FDDFF"/>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849277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TA 2023 Case Study Blue Dark">
    <p:bg>
      <p:bgPr>
        <a:solidFill>
          <a:srgbClr val="00227F"/>
        </a:solidFill>
        <a:effectLst/>
      </p:bgPr>
    </p:bg>
    <p:spTree>
      <p:nvGrpSpPr>
        <p:cNvPr id="1" name=""/>
        <p:cNvGrpSpPr/>
        <p:nvPr/>
      </p:nvGrpSpPr>
      <p:grpSpPr>
        <a:xfrm>
          <a:off x="0" y="0"/>
          <a:ext cx="0" cy="0"/>
          <a:chOff x="0" y="0"/>
          <a:chExt cx="0" cy="0"/>
        </a:xfrm>
      </p:grpSpPr>
      <p:sp>
        <p:nvSpPr>
          <p:cNvPr id="7" name="Picture Placeholder 15">
            <a:extLst>
              <a:ext uri="{FF2B5EF4-FFF2-40B4-BE49-F238E27FC236}">
                <a16:creationId xmlns:a16="http://schemas.microsoft.com/office/drawing/2014/main" id="{97B9344D-6762-258E-07F4-14997F61F015}"/>
              </a:ext>
            </a:extLst>
          </p:cNvPr>
          <p:cNvSpPr>
            <a:spLocks noGrp="1"/>
          </p:cNvSpPr>
          <p:nvPr>
            <p:ph type="pic" sz="quarter" idx="19" hasCustomPrompt="1"/>
          </p:nvPr>
        </p:nvSpPr>
        <p:spPr>
          <a:xfrm>
            <a:off x="0" y="-2"/>
            <a:ext cx="12192000" cy="3673643"/>
          </a:xfrm>
          <a:prstGeom prst="rect">
            <a:avLst/>
          </a:prstGeom>
        </p:spPr>
        <p:txBody>
          <a:bodyPr anchor="ctr"/>
          <a:lstStyle>
            <a:lvl1pPr marL="0" indent="0" algn="ctr">
              <a:buNone/>
              <a:defRPr>
                <a:solidFill>
                  <a:srgbClr val="FFFFFF"/>
                </a:solidFill>
              </a:defRPr>
            </a:lvl1pPr>
          </a:lstStyle>
          <a:p>
            <a:r>
              <a:rPr lang="en-US"/>
              <a:t>Image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381000" y="-457200"/>
            <a:ext cx="11436096" cy="395816"/>
          </a:xfrm>
          <a:prstGeom prst="rect">
            <a:avLst/>
          </a:prstGeom>
        </p:spPr>
        <p:txBody>
          <a:bodyPr/>
          <a:lstStyle>
            <a:lvl1pPr algn="ctr">
              <a:defRPr sz="2400">
                <a:solidFill>
                  <a:srgbClr val="FFFFFF"/>
                </a:solidFill>
              </a:defRPr>
            </a:lvl1pPr>
          </a:lstStyle>
          <a:p>
            <a:r>
              <a:rPr lang="en-US"/>
              <a:t>DTA 2023 Case Study</a:t>
            </a:r>
          </a:p>
        </p:txBody>
      </p:sp>
      <p:sp>
        <p:nvSpPr>
          <p:cNvPr id="6" name="Rectangle 5">
            <a:extLst>
              <a:ext uri="{FF2B5EF4-FFF2-40B4-BE49-F238E27FC236}">
                <a16:creationId xmlns:a16="http://schemas.microsoft.com/office/drawing/2014/main" id="{278E137C-A8DC-B902-CD5D-86B2E9BE4225}"/>
              </a:ext>
            </a:extLst>
          </p:cNvPr>
          <p:cNvSpPr/>
          <p:nvPr userDrawn="1"/>
        </p:nvSpPr>
        <p:spPr>
          <a:xfrm>
            <a:off x="1" y="-2"/>
            <a:ext cx="9999579" cy="3673643"/>
          </a:xfrm>
          <a:prstGeom prst="rect">
            <a:avLst/>
          </a:prstGeom>
          <a:gradFill flip="none" rotWithShape="1">
            <a:gsLst>
              <a:gs pos="0">
                <a:srgbClr val="000000">
                  <a:alpha val="65000"/>
                </a:srgbClr>
              </a:gs>
              <a:gs pos="35000">
                <a:srgbClr val="000000">
                  <a:alpha val="50000"/>
                </a:srgbClr>
              </a:gs>
              <a:gs pos="5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endParaRPr lang="en-US" sz="1333">
              <a:solidFill>
                <a:schemeClr val="tx2"/>
              </a:solidFill>
              <a:latin typeface="Arial" panose="020B0604020202020204" pitchFamily="34" charset="0"/>
            </a:endParaRPr>
          </a:p>
        </p:txBody>
      </p:sp>
      <p:sp>
        <p:nvSpPr>
          <p:cNvPr id="10" name="Text Placeholder 13">
            <a:extLst>
              <a:ext uri="{FF2B5EF4-FFF2-40B4-BE49-F238E27FC236}">
                <a16:creationId xmlns:a16="http://schemas.microsoft.com/office/drawing/2014/main" id="{EE220F9F-B1DF-D8B8-88EA-56093313A41B}"/>
              </a:ext>
            </a:extLst>
          </p:cNvPr>
          <p:cNvSpPr>
            <a:spLocks noGrp="1"/>
          </p:cNvSpPr>
          <p:nvPr>
            <p:ph type="body" sz="quarter" idx="13"/>
          </p:nvPr>
        </p:nvSpPr>
        <p:spPr>
          <a:xfrm>
            <a:off x="594359" y="217632"/>
            <a:ext cx="5715000" cy="1475592"/>
          </a:xfrm>
          <a:prstGeom prst="rect">
            <a:avLst/>
          </a:prstGeom>
        </p:spPr>
        <p:txBody>
          <a:bodyPr lIns="0" rIns="228600" anchor="ctr"/>
          <a:lstStyle>
            <a:lvl1pPr marL="0" indent="0">
              <a:lnSpc>
                <a:spcPct val="100000"/>
              </a:lnSpc>
              <a:buNone/>
              <a:defRPr sz="2800">
                <a:solidFill>
                  <a:srgbClr val="FFFFFF"/>
                </a:solidFill>
                <a:latin typeface="+mj-lt"/>
              </a:defRPr>
            </a:lvl1pPr>
          </a:lstStyle>
          <a:p>
            <a:pPr lvl="0"/>
            <a:r>
              <a:rPr lang="en-US"/>
              <a:t>Click to edit Master text styles</a:t>
            </a:r>
          </a:p>
        </p:txBody>
      </p:sp>
      <p:sp>
        <p:nvSpPr>
          <p:cNvPr id="12" name="Text Placeholder 5">
            <a:extLst>
              <a:ext uri="{FF2B5EF4-FFF2-40B4-BE49-F238E27FC236}">
                <a16:creationId xmlns:a16="http://schemas.microsoft.com/office/drawing/2014/main" id="{01771948-A25F-DEB7-DCC1-BB51DFE89AF3}"/>
              </a:ext>
            </a:extLst>
          </p:cNvPr>
          <p:cNvSpPr>
            <a:spLocks noGrp="1"/>
          </p:cNvSpPr>
          <p:nvPr>
            <p:ph type="body" sz="quarter" idx="20"/>
          </p:nvPr>
        </p:nvSpPr>
        <p:spPr>
          <a:xfrm>
            <a:off x="578993" y="1984487"/>
            <a:ext cx="11460731" cy="1341120"/>
          </a:xfrm>
          <a:prstGeom prst="rect">
            <a:avLst/>
          </a:prstGeom>
          <a:solidFill>
            <a:srgbClr val="E5F8FF"/>
          </a:solidFill>
        </p:spPr>
        <p:txBody>
          <a:bodyPr lIns="228600" tIns="137160" rIns="228600" bIns="0" anchor="t"/>
          <a:lstStyle>
            <a:lvl1pPr marL="0" indent="0" algn="l">
              <a:buNone/>
              <a:defRPr sz="2200" b="0">
                <a:solidFill>
                  <a:srgbClr val="0C32A4"/>
                </a:solidFill>
              </a:defRPr>
            </a:lvl1pPr>
            <a:lvl2pPr marL="6351" indent="0" algn="l">
              <a:lnSpc>
                <a:spcPct val="100000"/>
              </a:lnSpc>
              <a:spcBef>
                <a:spcPts val="0"/>
              </a:spcBef>
              <a:buNone/>
              <a:tabLst/>
              <a:defRPr sz="1400">
                <a:solidFill>
                  <a:srgbClr val="000000"/>
                </a:solidFill>
              </a:defRPr>
            </a:lvl2pPr>
            <a:lvl3pPr marL="914354" indent="0">
              <a:buNone/>
              <a:defRPr/>
            </a:lvl3pPr>
            <a:lvl4pPr marL="1371532" indent="0">
              <a:buNone/>
              <a:defRPr/>
            </a:lvl4pPr>
            <a:lvl5pPr marL="1828709" indent="0">
              <a:buNone/>
              <a:defRPr/>
            </a:lvl5pPr>
          </a:lstStyle>
          <a:p>
            <a:pPr lvl="0"/>
            <a:r>
              <a:rPr lang="en-US"/>
              <a:t>Click to edit</a:t>
            </a:r>
          </a:p>
          <a:p>
            <a:pPr lvl="1"/>
            <a:r>
              <a:rPr lang="en-US"/>
              <a:t>Second level</a:t>
            </a:r>
          </a:p>
        </p:txBody>
      </p:sp>
      <p:sp>
        <p:nvSpPr>
          <p:cNvPr id="25" name="Rectangle 24">
            <a:extLst>
              <a:ext uri="{FF2B5EF4-FFF2-40B4-BE49-F238E27FC236}">
                <a16:creationId xmlns:a16="http://schemas.microsoft.com/office/drawing/2014/main" id="{210A4AA6-8D90-F365-18A2-115F979BBC6F}"/>
              </a:ext>
            </a:extLst>
          </p:cNvPr>
          <p:cNvSpPr>
            <a:spLocks noChangeAspect="1"/>
          </p:cNvSpPr>
          <p:nvPr userDrawn="1"/>
        </p:nvSpPr>
        <p:spPr>
          <a:xfrm rot="16200000">
            <a:off x="-641193" y="5003884"/>
            <a:ext cx="2471105" cy="426720"/>
          </a:xfrm>
          <a:prstGeom prst="rect">
            <a:avLst/>
          </a:prstGeom>
          <a:solidFill>
            <a:srgbClr val="0672C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2"/>
              </a:solidFill>
            </a:endParaRPr>
          </a:p>
        </p:txBody>
      </p:sp>
      <p:pic>
        <p:nvPicPr>
          <p:cNvPr id="8" name="Picture 7">
            <a:extLst>
              <a:ext uri="{FF2B5EF4-FFF2-40B4-BE49-F238E27FC236}">
                <a16:creationId xmlns:a16="http://schemas.microsoft.com/office/drawing/2014/main" id="{9C0D90DA-73CF-0BD0-57CF-20D8A3A77B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4" name="Text Placeholder 8">
            <a:extLst>
              <a:ext uri="{FF2B5EF4-FFF2-40B4-BE49-F238E27FC236}">
                <a16:creationId xmlns:a16="http://schemas.microsoft.com/office/drawing/2014/main" id="{B033C81A-7487-75E8-4450-F91CD06A6F2C}"/>
              </a:ext>
            </a:extLst>
          </p:cNvPr>
          <p:cNvSpPr>
            <a:spLocks noGrp="1"/>
          </p:cNvSpPr>
          <p:nvPr>
            <p:ph type="body" sz="quarter" idx="26"/>
          </p:nvPr>
        </p:nvSpPr>
        <p:spPr>
          <a:xfrm>
            <a:off x="1021080" y="4007731"/>
            <a:ext cx="10789920" cy="2444013"/>
          </a:xfrm>
          <a:prstGeom prst="rect">
            <a:avLst/>
          </a:prstGeom>
        </p:spPr>
        <p:txBody>
          <a:bodyPr lIns="0" tIns="0" rIns="0" bIns="0"/>
          <a:lstStyle>
            <a:lvl1pPr marL="0" indent="0">
              <a:lnSpc>
                <a:spcPct val="100000"/>
              </a:lnSpc>
              <a:buNone/>
              <a:defRPr sz="1867">
                <a:solidFill>
                  <a:srgbClr val="FFFFFF"/>
                </a:solidFill>
              </a:defRPr>
            </a:lvl1pPr>
            <a:lvl2pPr marL="10584" indent="0">
              <a:lnSpc>
                <a:spcPct val="100000"/>
              </a:lnSpc>
              <a:spcBef>
                <a:spcPts val="800"/>
              </a:spcBef>
              <a:buNone/>
              <a:tabLst/>
              <a:defRPr sz="1600">
                <a:solidFill>
                  <a:srgbClr val="9FDDFF"/>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274571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1" y="342900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0" y="1738314"/>
            <a:ext cx="7969282"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3659500527"/>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381000" y="4204926"/>
            <a:ext cx="7971108" cy="723900"/>
          </a:xfrm>
          <a:prstGeom prst="rect">
            <a:avLst/>
          </a:prstGeom>
        </p:spPr>
        <p:txBody>
          <a:bodyPr lIns="0" tIns="0" rIns="0" bIns="0"/>
          <a:lstStyle>
            <a:lvl1pPr marL="0" indent="0" algn="l">
              <a:lnSpc>
                <a:spcPct val="100000"/>
              </a:lnSpc>
              <a:spcBef>
                <a:spcPts val="0"/>
              </a:spcBef>
              <a:buNone/>
              <a:defRPr sz="1800">
                <a:solidFill>
                  <a:schemeClr val="tx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381001" y="3429001"/>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381000" y="1738314"/>
            <a:ext cx="7969282" cy="1495794"/>
          </a:xfrm>
          <a:prstGeom prst="rect">
            <a:avLst/>
          </a:prstGeom>
        </p:spPr>
        <p:txBody>
          <a:bodyPr wrap="square" lIns="0" tIns="0" rIns="0" bIns="0" anchor="b" anchorCtr="0">
            <a:spAutoFit/>
          </a:bodyPr>
          <a:lstStyle>
            <a:lvl1pPr>
              <a:defRPr lang="en-US" sz="5400" dirty="0">
                <a:solidFill>
                  <a:srgbClr val="E5F8FF"/>
                </a:solidFill>
                <a:effectLst>
                  <a:glow rad="127000">
                    <a:srgbClr val="0D32A4"/>
                  </a:glow>
                </a:effectLst>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375665275"/>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8759" y="5090336"/>
            <a:ext cx="9715500" cy="747896"/>
          </a:xfrm>
          <a:prstGeom prst="rect">
            <a:avLst/>
          </a:prstGeom>
        </p:spPr>
        <p:txBody>
          <a:bodyPr wrap="square" lIns="0" tIns="0" rIns="0" bIns="0" anchor="b" anchorCtr="0">
            <a:sp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8343900" y="914400"/>
            <a:ext cx="3467100" cy="2514600"/>
          </a:xfrm>
          <a:prstGeom prst="rect">
            <a:avLst/>
          </a:prstGeom>
        </p:spPr>
        <p:txBody>
          <a:bodyPr lIns="0" tIns="0" rIns="0" bIns="0"/>
          <a:lstStyle>
            <a:lvl1pPr>
              <a:lnSpc>
                <a:spcPct val="100000"/>
              </a:lnSpc>
              <a:spcBef>
                <a:spcPts val="1200"/>
              </a:spcBef>
              <a:buClr>
                <a:schemeClr val="bg1"/>
              </a:buClr>
              <a:defRPr sz="2000">
                <a:solidFill>
                  <a:schemeClr val="tx2"/>
                </a:solidFill>
              </a:defRPr>
            </a:lvl1pPr>
            <a:lvl2pPr marL="741371" indent="-284166">
              <a:lnSpc>
                <a:spcPct val="100000"/>
              </a:lnSpc>
              <a:spcBef>
                <a:spcPts val="600"/>
              </a:spcBef>
              <a:buClr>
                <a:schemeClr val="bg1"/>
              </a:buClr>
              <a:buFont typeface="Arial" panose="020B0604020202020204" pitchFamily="34" charset="0"/>
              <a:buChar char="–"/>
              <a:defRPr sz="1800">
                <a:solidFill>
                  <a:schemeClr val="tx2"/>
                </a:solidFill>
              </a:defRPr>
            </a:lvl2pPr>
            <a:lvl3pPr marL="1142982" indent="-228597">
              <a:lnSpc>
                <a:spcPct val="100000"/>
              </a:lnSpc>
              <a:spcBef>
                <a:spcPts val="600"/>
              </a:spcBef>
              <a:buClr>
                <a:schemeClr val="bg1"/>
              </a:buClr>
              <a:buFont typeface="Wingdings" panose="05000000000000000000" pitchFamily="2" charset="2"/>
              <a:buChar cha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9189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blu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0" y="3595505"/>
            <a:ext cx="4457700" cy="2243691"/>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0" y="349478"/>
            <a:ext cx="3771901" cy="430887"/>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185893276"/>
      </p:ext>
    </p:extLst>
  </p:cSld>
  <p:clrMapOvr>
    <a:masterClrMapping/>
  </p:clrMapOvr>
  <p:extLst>
    <p:ext uri="{DCECCB84-F9BA-43D5-87BE-67443E8EF086}">
      <p15:sldGuideLst xmlns:p15="http://schemas.microsoft.com/office/powerpoint/2012/main">
        <p15:guide id="1" orient="horz" pos="28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0" y="4343402"/>
            <a:ext cx="8027894" cy="1495794"/>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4094820470"/>
      </p:ext>
    </p:extLst>
  </p:cSld>
  <p:clrMapOvr>
    <a:masterClrMapping/>
  </p:clrMapOvr>
  <p:extLst>
    <p:ext uri="{DCECCB84-F9BA-43D5-87BE-67443E8EF086}">
      <p15:sldGuideLst xmlns:p15="http://schemas.microsoft.com/office/powerpoint/2012/main">
        <p15:guide id="1" orient="horz" pos="28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blu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381000" y="3595505"/>
            <a:ext cx="4457700" cy="2243691"/>
          </a:xfrm>
          <a:prstGeom prst="rect">
            <a:avLst/>
          </a:prstGeom>
        </p:spPr>
        <p:txBody>
          <a:bodyPr wrap="square" lIns="0" tIns="0" rIns="0" bIns="0" anchor="b" anchorCtr="0">
            <a:spAutoFit/>
          </a:bodyPr>
          <a:lstStyle>
            <a:lvl1pPr>
              <a:defRPr lang="en-US" sz="540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1066800" y="349478"/>
            <a:ext cx="3771901" cy="430887"/>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056865708"/>
      </p:ext>
    </p:extLst>
  </p:cSld>
  <p:clrMapOvr>
    <a:masterClrMapping/>
  </p:clrMapOvr>
  <p:extLst>
    <p:ext uri="{DCECCB84-F9BA-43D5-87BE-67443E8EF086}">
      <p15:sldGuideLst xmlns:p15="http://schemas.microsoft.com/office/powerpoint/2012/main">
        <p15:guide id="1" orient="horz" pos="28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439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4131726641"/>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900742444"/>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12192000" cy="3429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3" y="800101"/>
            <a:ext cx="399901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67383716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blu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98556" y="3438305"/>
            <a:ext cx="9201150" cy="2676747"/>
          </a:xfrm>
          <a:prstGeom prst="rect">
            <a:avLst/>
          </a:prstGeom>
        </p:spPr>
        <p:txBody>
          <a:bodyPr wrap="square" lIns="0" tIns="0" rIns="0" bIns="0" anchor="t" anchorCtr="0">
            <a:no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98556" y="29146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Tree>
    <p:extLst>
      <p:ext uri="{BB962C8B-B14F-4D97-AF65-F5344CB8AC3E}">
        <p14:creationId xmlns:p14="http://schemas.microsoft.com/office/powerpoint/2010/main" val="12156108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800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2314196482"/>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op bar w/photo half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0D32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80C7FB"/>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80C7FB"/>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3030719299"/>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 glacier blue bg">
    <p:bg>
      <p:bgPr>
        <a:solidFill>
          <a:srgbClr val="E5F8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C0F85-CF35-48D4-AF13-DEF8C75EDCC8}"/>
              </a:ext>
            </a:extLst>
          </p:cNvPr>
          <p:cNvSpPr>
            <a:spLocks noGrp="1"/>
          </p:cNvSpPr>
          <p:nvPr>
            <p:ph type="title"/>
          </p:nvPr>
        </p:nvSpPr>
        <p:spPr>
          <a:xfrm>
            <a:off x="381000" y="801183"/>
            <a:ext cx="4800600" cy="886397"/>
          </a:xfrm>
          <a:prstGeom prst="rect">
            <a:avLst/>
          </a:prstGeom>
        </p:spPr>
        <p:txBody>
          <a:bodyPr wrap="square" lIns="0" tIns="0" rIns="0" bIns="0">
            <a:spAutoFit/>
          </a:bodyPr>
          <a:lstStyle>
            <a:lvl1pPr>
              <a:defRPr sz="3200">
                <a:solidFill>
                  <a:schemeClr val="accent1"/>
                </a:solidFill>
                <a:latin typeface="+mj-lt"/>
              </a:defRPr>
            </a:lvl1pPr>
          </a:lstStyle>
          <a:p>
            <a:r>
              <a:rPr lang="en-US"/>
              <a:t>Click to edit Master title style</a:t>
            </a:r>
          </a:p>
        </p:txBody>
      </p:sp>
      <p:sp>
        <p:nvSpPr>
          <p:cNvPr id="5" name="Rectangle 4">
            <a:extLst>
              <a:ext uri="{FF2B5EF4-FFF2-40B4-BE49-F238E27FC236}">
                <a16:creationId xmlns:a16="http://schemas.microsoft.com/office/drawing/2014/main" id="{DE23E8E2-A150-4597-861D-315ADA5C64F8}"/>
              </a:ext>
              <a:ext uri="{C183D7F6-B498-43B3-948B-1728B52AA6E4}">
                <adec:decorative xmlns:adec="http://schemas.microsoft.com/office/drawing/2017/decorative" val="1"/>
              </a:ext>
            </a:extLst>
          </p:cNvPr>
          <p:cNvSpPr>
            <a:spLocks noChangeAspect="1"/>
          </p:cNvSpPr>
          <p:nvPr userDrawn="1"/>
        </p:nvSpPr>
        <p:spPr>
          <a:xfrm>
            <a:off x="381000" y="400050"/>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Tree>
    <p:extLst>
      <p:ext uri="{BB962C8B-B14F-4D97-AF65-F5344CB8AC3E}">
        <p14:creationId xmlns:p14="http://schemas.microsoft.com/office/powerpoint/2010/main" val="28465456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de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E4FFD6"/>
                </a:solidFill>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910360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439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2187823992"/>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gree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E4FFD6"/>
                </a:solidFill>
                <a:effectLst>
                  <a:glow rad="127000">
                    <a:srgbClr val="247554"/>
                  </a:glow>
                </a:effectLst>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7CC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3108988281"/>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de ba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820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127112523"/>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de bar green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0101"/>
            <a:ext cx="2286000" cy="1329595"/>
          </a:xfrm>
          <a:prstGeom prst="rect">
            <a:avLst/>
          </a:prstGeom>
        </p:spPr>
        <p:txBody>
          <a:bodyPr wrap="square" lIns="0" tIns="0" rIns="0" bIns="0">
            <a:spAutoFit/>
          </a:bodyPr>
          <a:lstStyle>
            <a:lvl1pPr>
              <a:defRPr sz="3200">
                <a:solidFill>
                  <a:srgbClr val="E4FFD6"/>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9FF4B414-00F5-1172-09E9-197EF6C8CF84}"/>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473752927"/>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bar gree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7DF1CB-5F39-48E0-B2DB-764E018FDB2D}"/>
              </a:ext>
            </a:extLst>
          </p:cNvPr>
          <p:cNvSpPr/>
          <p:nvPr userDrawn="1"/>
        </p:nvSpPr>
        <p:spPr>
          <a:xfrm>
            <a:off x="0" y="0"/>
            <a:ext cx="12192000" cy="3429000"/>
          </a:xfrm>
          <a:prstGeom prst="rect">
            <a:avLst/>
          </a:prstGeom>
          <a:solidFill>
            <a:srgbClr val="2447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2" y="800101"/>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E4FFD6"/>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7270C93A-C784-4B2F-A8F0-B35D5DE9A5B7}"/>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3282899706"/>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tatement gre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63662" y="3438305"/>
            <a:ext cx="9201150" cy="2676747"/>
          </a:xfrm>
          <a:prstGeom prst="rect">
            <a:avLst/>
          </a:prstGeom>
        </p:spPr>
        <p:txBody>
          <a:bodyPr wrap="square" lIns="0" tIns="0" rIns="0" bIns="0" anchor="t" anchorCtr="0">
            <a:noAutofit/>
          </a:bodyPr>
          <a:lstStyle>
            <a:lvl1pPr>
              <a:lnSpc>
                <a:spcPct val="90000"/>
              </a:lnSpc>
              <a:defRPr sz="5400">
                <a:solidFill>
                  <a:srgbClr val="9FFF99"/>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81001" y="29146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rgbClr val="9FFF99"/>
              </a:solidFill>
            </a:endParaRPr>
          </a:p>
        </p:txBody>
      </p:sp>
    </p:spTree>
    <p:extLst>
      <p:ext uri="{BB962C8B-B14F-4D97-AF65-F5344CB8AC3E}">
        <p14:creationId xmlns:p14="http://schemas.microsoft.com/office/powerpoint/2010/main" val="29274918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 bar w/photo half green">
    <p:bg>
      <p:bgPr>
        <a:solidFill>
          <a:srgbClr val="24473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2475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9FFF99"/>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9FFF99"/>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9FFF99"/>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86943587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B30B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212363053"/>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red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32314623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de ba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820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154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1"/>
            <a:ext cx="2281326"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643278380"/>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de bar red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9936" y="800101"/>
            <a:ext cx="2267064" cy="1329595"/>
          </a:xfrm>
          <a:prstGeom prst="rect">
            <a:avLst/>
          </a:prstGeom>
        </p:spPr>
        <p:txBody>
          <a:bodyPr wrap="square" lIns="0" tIns="0" rIns="0" bIns="0">
            <a:spAutoFit/>
          </a:bodyPr>
          <a:lstStyle>
            <a:lvl1pPr>
              <a:defRPr sz="3200">
                <a:solidFill>
                  <a:srgbClr val="FBEECE"/>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154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0" y="2514601"/>
            <a:ext cx="2281326" cy="3714751"/>
          </a:xfrm>
          <a:prstGeom prst="rect">
            <a:avLst/>
          </a:prstGeom>
        </p:spPr>
        <p:txBody>
          <a:bodyPr wrap="square" lIns="0" tIns="0" rIns="0" bIns="0">
            <a:noAutofit/>
          </a:bodyPr>
          <a:lstStyle>
            <a:lvl1pPr marL="0" indent="0" algn="l">
              <a:lnSpc>
                <a:spcPct val="100000"/>
              </a:lnSpc>
              <a:spcBef>
                <a:spcPts val="1200"/>
              </a:spcBef>
              <a:buNone/>
              <a:defRPr sz="16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DAF0261D-3168-603A-763E-1A036640EFF0}"/>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5503600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801185"/>
            <a:ext cx="2286000" cy="1329595"/>
          </a:xfrm>
          <a:prstGeom prst="rect">
            <a:avLst/>
          </a:prstGeom>
        </p:spPr>
        <p:txBody>
          <a:bodyPr wrap="square" lIns="0" tIns="0" rIns="0" bIns="0">
            <a:spAutoFit/>
          </a:bodyPr>
          <a:lstStyle>
            <a:lvl1pPr>
              <a:defRPr sz="32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1001" y="2514601"/>
            <a:ext cx="2286000" cy="3714751"/>
          </a:xfrm>
          <a:prstGeom prst="rect">
            <a:avLst/>
          </a:prstGeom>
        </p:spPr>
        <p:txBody>
          <a:bodyPr wrap="square" lIns="0" tIns="0" rIns="0" bIns="0">
            <a:noAutofit/>
          </a:bodyPr>
          <a:lstStyle>
            <a:lvl1pPr marL="0" indent="0" algn="l">
              <a:lnSpc>
                <a:spcPct val="100000"/>
              </a:lnSpc>
              <a:spcBef>
                <a:spcPts val="1200"/>
              </a:spcBef>
              <a:buNone/>
              <a:defRPr sz="1600">
                <a:solidFill>
                  <a:srgbClr val="80C7FB"/>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624971242"/>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op bar red">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5CDF81-BCDC-4155-A36E-2E848EF6612B}"/>
              </a:ext>
            </a:extLst>
          </p:cNvPr>
          <p:cNvSpPr/>
          <p:nvPr userDrawn="1"/>
        </p:nvSpPr>
        <p:spPr>
          <a:xfrm>
            <a:off x="0" y="0"/>
            <a:ext cx="12192000" cy="3429000"/>
          </a:xfrm>
          <a:prstGeom prst="rect">
            <a:avLst/>
          </a:prstGeom>
          <a:solidFill>
            <a:srgbClr val="691D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4" y="800101"/>
            <a:ext cx="405616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FBEECE"/>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22" name="Rectangle 21">
            <a:extLst>
              <a:ext uri="{FF2B5EF4-FFF2-40B4-BE49-F238E27FC236}">
                <a16:creationId xmlns:a16="http://schemas.microsoft.com/office/drawing/2014/main" id="{601E45A1-78E0-4520-916E-F5407FC0A24E}"/>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1739268921"/>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atement re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5982" y="3438305"/>
            <a:ext cx="9201150" cy="2676747"/>
          </a:xfrm>
          <a:prstGeom prst="rect">
            <a:avLst/>
          </a:prstGeom>
        </p:spPr>
        <p:txBody>
          <a:bodyPr wrap="square" lIns="0" tIns="0" rIns="0" bIns="0" anchor="t" anchorCtr="0">
            <a:noAutofit/>
          </a:bodyPr>
          <a:lstStyle>
            <a:lvl1pPr>
              <a:lnSpc>
                <a:spcPct val="90000"/>
              </a:lnSpc>
              <a:defRPr sz="5400">
                <a:solidFill>
                  <a:srgbClr val="FBEECE"/>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5981" y="29146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39010858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bar w/photo half red">
    <p:bg>
      <p:bgPr>
        <a:solidFill>
          <a:srgbClr val="691D3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1137"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chemeClr val="accent3"/>
              </a:buClr>
              <a:buFont typeface="Arial" panose="020B0604020202020204" pitchFamily="34" charset="0"/>
              <a:buChar char="•"/>
              <a:defRPr sz="1600" b="0">
                <a:solidFill>
                  <a:schemeClr val="tx2"/>
                </a:solidFill>
              </a:defRPr>
            </a:lvl2pPr>
            <a:lvl3pPr marL="685790" indent="-228597">
              <a:lnSpc>
                <a:spcPct val="100000"/>
              </a:lnSpc>
              <a:spcBef>
                <a:spcPts val="600"/>
              </a:spcBef>
              <a:buClr>
                <a:schemeClr val="accent3"/>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1"/>
            <a:ext cx="4800600" cy="571500"/>
          </a:xfrm>
          <a:prstGeom prst="rect">
            <a:avLst/>
          </a:prstGeom>
        </p:spPr>
        <p:txBody>
          <a:bodyPr wrap="square" lIns="0" tIns="0" rIns="0" bIns="0" anchor="t" anchorCtr="0">
            <a:noAutofit/>
          </a:bodyPr>
          <a:lstStyle>
            <a:lvl1pPr marL="0" indent="0" algn="l">
              <a:lnSpc>
                <a:spcPct val="100000"/>
              </a:lnSpc>
              <a:spcBef>
                <a:spcPts val="1200"/>
              </a:spcBef>
              <a:buNone/>
              <a:defRPr sz="1800">
                <a:solidFill>
                  <a:schemeClr val="accent3"/>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Tree>
    <p:extLst>
      <p:ext uri="{BB962C8B-B14F-4D97-AF65-F5344CB8AC3E}">
        <p14:creationId xmlns:p14="http://schemas.microsoft.com/office/powerpoint/2010/main" val="4147237824"/>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8001000" cy="1495794"/>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0" y="349478"/>
            <a:ext cx="7315201" cy="215444"/>
          </a:xfrm>
          <a:prstGeom prst="rect">
            <a:avLst/>
          </a:prstGeom>
        </p:spPr>
        <p:txBody>
          <a:bodyPr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154687448"/>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purp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03083" y="6451744"/>
            <a:ext cx="1438648" cy="187024"/>
          </a:xfrm>
          <a:prstGeom prst="rect">
            <a:avLst/>
          </a:prstGeom>
          <a:effectLst>
            <a:glow rad="127000">
              <a:srgbClr val="612CB0"/>
            </a:glow>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381000" y="4343402"/>
            <a:ext cx="5715000" cy="1495794"/>
          </a:xfrm>
          <a:prstGeom prst="rect">
            <a:avLst/>
          </a:prstGeom>
        </p:spPr>
        <p:txBody>
          <a:bodyPr wrap="square" lIns="0" tIns="0" rIns="0" bIns="0" anchor="b" anchorCtr="0">
            <a:spAutoFit/>
          </a:bodyPr>
          <a:lstStyle>
            <a:lvl1pPr>
              <a:defRPr lang="en-US" sz="540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381000" y="400052"/>
            <a:ext cx="404949"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1066800" y="349478"/>
            <a:ext cx="4972050" cy="215444"/>
          </a:xfrm>
          <a:prstGeom prst="rect">
            <a:avLst/>
          </a:prstGeom>
        </p:spPr>
        <p:txBody>
          <a:bodyPr wrap="square" lIns="0" tIns="0" rIns="0" bIns="0">
            <a:spAutoFit/>
          </a:bodyPr>
          <a:lstStyle>
            <a:lvl1pPr marL="0" indent="0">
              <a:lnSpc>
                <a:spcPct val="100000"/>
              </a:lnSpc>
              <a:buNone/>
              <a:defRPr sz="1400" cap="all" spc="300" baseline="0">
                <a:solidFill>
                  <a:schemeClr val="tx2"/>
                </a:solidFill>
              </a:defRPr>
            </a:lvl1pPr>
            <a:lvl2pPr marL="457194" indent="0">
              <a:buNone/>
              <a:defRPr/>
            </a:lvl2pPr>
            <a:lvl3pPr marL="914386" indent="0">
              <a:buNone/>
              <a:defRPr/>
            </a:lvl3pPr>
            <a:lvl4pPr marL="1371579" indent="0">
              <a:buNone/>
              <a:defRPr/>
            </a:lvl4pPr>
            <a:lvl5pPr marL="1828773" indent="0">
              <a:buNone/>
              <a:defRPr/>
            </a:lvl5pPr>
          </a:lstStyle>
          <a:p>
            <a:pPr lvl="0"/>
            <a:r>
              <a:rPr lang="en-US"/>
              <a:t>Click to edit Master text styles</a:t>
            </a:r>
          </a:p>
        </p:txBody>
      </p:sp>
    </p:spTree>
    <p:extLst>
      <p:ext uri="{BB962C8B-B14F-4D97-AF65-F5344CB8AC3E}">
        <p14:creationId xmlns:p14="http://schemas.microsoft.com/office/powerpoint/2010/main" val="214344092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ide ba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8" y="800101"/>
            <a:ext cx="2282122"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3" name="Content Placeholder 2"/>
          <p:cNvSpPr>
            <a:spLocks noGrp="1"/>
          </p:cNvSpPr>
          <p:nvPr>
            <p:ph idx="1"/>
          </p:nvPr>
        </p:nvSpPr>
        <p:spPr>
          <a:xfrm>
            <a:off x="3467100" y="400052"/>
            <a:ext cx="8343900" cy="5829300"/>
          </a:xfrm>
          <a:prstGeom prst="rect">
            <a:avLst/>
          </a:prstGeom>
        </p:spPr>
        <p:txBody>
          <a:bodyPr lIns="0" tIns="0" rIns="0" bIns="0" anchor="ctr" anchorCtr="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2"/>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2" y="2514601"/>
            <a:ext cx="2281606"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511820082"/>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de bar purple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878" y="800101"/>
            <a:ext cx="2282122" cy="1329595"/>
          </a:xfrm>
          <a:prstGeom prst="rect">
            <a:avLst/>
          </a:prstGeom>
        </p:spPr>
        <p:txBody>
          <a:bodyPr wrap="square" lIns="0" tIns="0" rIns="0" bIns="0">
            <a:spAutoFit/>
          </a:bodyPr>
          <a:lstStyle>
            <a:lvl1pPr>
              <a:defRPr sz="3200">
                <a:solidFill>
                  <a:srgbClr val="DEDD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91723" y="400052"/>
            <a:ext cx="457200" cy="114300"/>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385562" y="2514601"/>
            <a:ext cx="2281606" cy="3714751"/>
          </a:xfrm>
          <a:prstGeom prst="rect">
            <a:avLst/>
          </a:prstGeom>
        </p:spPr>
        <p:txBody>
          <a:bodyPr wrap="square" lIns="0" tIns="0" rIns="0" bIns="0">
            <a:noAutofit/>
          </a:bodyPr>
          <a:lstStyle>
            <a:lvl1pPr marL="0" indent="0" algn="l">
              <a:lnSpc>
                <a:spcPct val="100000"/>
              </a:lnSpc>
              <a:spcBef>
                <a:spcPts val="1200"/>
              </a:spcBef>
              <a:buNone/>
              <a:defRPr sz="16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5" name="Picture Placeholder 6">
            <a:extLst>
              <a:ext uri="{FF2B5EF4-FFF2-40B4-BE49-F238E27FC236}">
                <a16:creationId xmlns:a16="http://schemas.microsoft.com/office/drawing/2014/main" id="{8E2FDEF9-3FD6-AC6B-BD4C-4D538691DE6E}"/>
              </a:ext>
            </a:extLst>
          </p:cNvPr>
          <p:cNvSpPr>
            <a:spLocks noGrp="1"/>
          </p:cNvSpPr>
          <p:nvPr>
            <p:ph type="pic" sz="quarter" idx="11"/>
          </p:nvPr>
        </p:nvSpPr>
        <p:spPr>
          <a:xfrm>
            <a:off x="3009900" y="0"/>
            <a:ext cx="9182100" cy="68580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985289639"/>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bar purpl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1D998F-1CEA-4933-A37B-06244CD6DC67}"/>
              </a:ext>
            </a:extLst>
          </p:cNvPr>
          <p:cNvSpPr/>
          <p:nvPr userDrawn="1"/>
        </p:nvSpPr>
        <p:spPr>
          <a:xfrm>
            <a:off x="0" y="0"/>
            <a:ext cx="12192000" cy="3429000"/>
          </a:xfrm>
          <a:prstGeom prst="rect">
            <a:avLst/>
          </a:prstGeom>
          <a:solidFill>
            <a:srgbClr val="2A145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2"/>
              </a:solidFill>
            </a:endParaRPr>
          </a:p>
        </p:txBody>
      </p:sp>
      <p:sp>
        <p:nvSpPr>
          <p:cNvPr id="2" name="Title 1"/>
          <p:cNvSpPr>
            <a:spLocks noGrp="1"/>
          </p:cNvSpPr>
          <p:nvPr>
            <p:ph type="title"/>
          </p:nvPr>
        </p:nvSpPr>
        <p:spPr>
          <a:xfrm>
            <a:off x="381000" y="800101"/>
            <a:ext cx="4000500"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381001" y="400052"/>
            <a:ext cx="457200" cy="114300"/>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DEDD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95058572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tatement purple">
    <p:bg>
      <p:bgPr>
        <a:solidFill>
          <a:srgbClr val="612C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79879" y="3438305"/>
            <a:ext cx="9201150" cy="2676747"/>
          </a:xfrm>
          <a:prstGeom prst="rect">
            <a:avLst/>
          </a:prstGeom>
        </p:spPr>
        <p:txBody>
          <a:bodyPr wrap="square" lIns="0" tIns="0" rIns="0" bIns="0" anchor="t" anchorCtr="0">
            <a:noAutofit/>
          </a:bodyPr>
          <a:lstStyle>
            <a:lvl1pPr>
              <a:lnSpc>
                <a:spcPct val="90000"/>
              </a:lnSpc>
              <a:defRPr sz="5400">
                <a:solidFill>
                  <a:schemeClr val="tx2"/>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79879" y="2914652"/>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Tree>
    <p:extLst>
      <p:ext uri="{BB962C8B-B14F-4D97-AF65-F5344CB8AC3E}">
        <p14:creationId xmlns:p14="http://schemas.microsoft.com/office/powerpoint/2010/main" val="9666695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bar w/photo half purple">
    <p:bg>
      <p:bgPr>
        <a:solidFill>
          <a:srgbClr val="2A145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12192000" cy="3429000"/>
          </a:xfrm>
          <a:prstGeom prst="rect">
            <a:avLst/>
          </a:prstGeom>
          <a:solidFill>
            <a:srgbClr val="612C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12192000" cy="342900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381001" y="3829052"/>
            <a:ext cx="457200" cy="114300"/>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6"/>
              </a:solidFill>
            </a:endParaRPr>
          </a:p>
        </p:txBody>
      </p:sp>
      <p:sp>
        <p:nvSpPr>
          <p:cNvPr id="2" name="Title 1"/>
          <p:cNvSpPr>
            <a:spLocks noGrp="1"/>
          </p:cNvSpPr>
          <p:nvPr>
            <p:ph type="title"/>
          </p:nvPr>
        </p:nvSpPr>
        <p:spPr>
          <a:xfrm>
            <a:off x="381569" y="4229100"/>
            <a:ext cx="4800600" cy="886397"/>
          </a:xfrm>
          <a:prstGeom prst="rect">
            <a:avLst/>
          </a:prstGeom>
        </p:spPr>
        <p:txBody>
          <a:bodyPr wrap="square" lIns="0" tIns="0" rIns="0" bIns="0" anchor="t" anchorCtr="0">
            <a:spAutoFit/>
          </a:bodyPr>
          <a:lstStyle>
            <a:lvl1pPr>
              <a:defRPr lang="en-US" sz="32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6096001" y="3829050"/>
            <a:ext cx="5715000" cy="2343151"/>
          </a:xfrm>
          <a:prstGeom prst="rect">
            <a:avLst/>
          </a:prstGeom>
        </p:spPr>
        <p:txBody>
          <a:bodyPr lIns="0" tIns="0" rIns="0" bIns="0"/>
          <a:lstStyle>
            <a:lvl1pPr marL="0" indent="0">
              <a:lnSpc>
                <a:spcPct val="100000"/>
              </a:lnSpc>
              <a:spcBef>
                <a:spcPts val="1800"/>
              </a:spcBef>
              <a:buClr>
                <a:srgbClr val="808080"/>
              </a:buClr>
              <a:buNone/>
              <a:defRPr sz="1800" b="0">
                <a:solidFill>
                  <a:schemeClr val="tx2"/>
                </a:solidFill>
              </a:defRPr>
            </a:lvl1pPr>
            <a:lvl2pPr marL="228597" indent="-228597">
              <a:lnSpc>
                <a:spcPct val="100000"/>
              </a:lnSpc>
              <a:spcBef>
                <a:spcPts val="1200"/>
              </a:spcBef>
              <a:buClr>
                <a:srgbClr val="8E5CEF"/>
              </a:buClr>
              <a:buFont typeface="Arial" panose="020B0604020202020204" pitchFamily="34" charset="0"/>
              <a:buChar char="•"/>
              <a:defRPr sz="1600" b="0">
                <a:solidFill>
                  <a:schemeClr val="tx2"/>
                </a:solidFill>
              </a:defRPr>
            </a:lvl2pPr>
            <a:lvl3pPr marL="685790" indent="-228597">
              <a:lnSpc>
                <a:spcPct val="100000"/>
              </a:lnSpc>
              <a:spcBef>
                <a:spcPts val="600"/>
              </a:spcBef>
              <a:buClr>
                <a:srgbClr val="8E5CEF"/>
              </a:buClr>
              <a:buFont typeface="Arial" panose="020B0604020202020204" pitchFamily="34" charset="0"/>
              <a:buChar char="–"/>
              <a:defRPr sz="1200" b="0">
                <a:solidFill>
                  <a:schemeClr val="tx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381000" y="5600700"/>
            <a:ext cx="4800600" cy="628651"/>
          </a:xfrm>
          <a:prstGeom prst="rect">
            <a:avLst/>
          </a:prstGeom>
        </p:spPr>
        <p:txBody>
          <a:bodyPr wrap="square" lIns="0" tIns="0" rIns="0" bIns="0" anchor="t" anchorCtr="0">
            <a:noAutofit/>
          </a:bodyPr>
          <a:lstStyle>
            <a:lvl1pPr marL="0" indent="0" algn="l">
              <a:lnSpc>
                <a:spcPct val="100000"/>
              </a:lnSpc>
              <a:spcBef>
                <a:spcPts val="1200"/>
              </a:spcBef>
              <a:buNone/>
              <a:defRPr sz="1800">
                <a:solidFill>
                  <a:srgbClr val="BEAFFF"/>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143473195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12192000" cy="3429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title"/>
          </p:nvPr>
        </p:nvSpPr>
        <p:spPr>
          <a:xfrm>
            <a:off x="382483" y="800101"/>
            <a:ext cx="3999017" cy="886397"/>
          </a:xfrm>
          <a:prstGeom prst="rect">
            <a:avLst/>
          </a:prstGeom>
        </p:spPr>
        <p:txBody>
          <a:bodyPr wrap="square" lIns="0" tIns="0" rIns="0" bIns="0">
            <a:spAutoFit/>
          </a:bodyPr>
          <a:lstStyle>
            <a:lvl1pPr>
              <a:defRPr sz="32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4438651"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552450"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8324850" y="2228852"/>
            <a:ext cx="3314700" cy="3314700"/>
          </a:xfrm>
          <a:prstGeom prst="rect">
            <a:avLst/>
          </a:prstGeom>
          <a:solidFill>
            <a:srgbClr val="E5F8FF"/>
          </a:solidFill>
        </p:spPr>
        <p:txBody>
          <a:bodyPr tIns="91440" bIns="91440" anchor="ctr" anchorCtr="0"/>
          <a:lstStyle>
            <a:lvl1pPr marL="0" indent="0" algn="ctr">
              <a:buNone/>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tx2"/>
              </a:solidFill>
            </a:endParaRPr>
          </a:p>
        </p:txBody>
      </p:sp>
    </p:spTree>
    <p:extLst>
      <p:ext uri="{BB962C8B-B14F-4D97-AF65-F5344CB8AC3E}">
        <p14:creationId xmlns:p14="http://schemas.microsoft.com/office/powerpoint/2010/main" val="628994923"/>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207786217"/>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1001" y="857251"/>
            <a:ext cx="11430000" cy="246222"/>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Tree>
    <p:extLst>
      <p:ext uri="{BB962C8B-B14F-4D97-AF65-F5344CB8AC3E}">
        <p14:creationId xmlns:p14="http://schemas.microsoft.com/office/powerpoint/2010/main" val="242372001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1" y="1600200"/>
            <a:ext cx="11430000" cy="4572000"/>
          </a:xfrm>
          <a:prstGeom prst="rect">
            <a:avLst/>
          </a:prstGeom>
        </p:spPr>
        <p:txBody>
          <a:bodyPr lIns="0" tIns="0" rIns="0" bIns="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2693117"/>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342901"/>
            <a:ext cx="11430000" cy="443198"/>
          </a:xfrm>
          <a:prstGeom prst="rect">
            <a:avLst/>
          </a:prstGeom>
        </p:spPr>
        <p:txBody>
          <a:bodyPr wrap="square" lIns="0" tIns="0" rIns="0" bIns="0">
            <a:spAutoFit/>
          </a:bodyPr>
          <a:lstStyle>
            <a:lvl1pPr>
              <a:defRPr sz="32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385487" y="857251"/>
            <a:ext cx="11425529" cy="246222"/>
          </a:xfrm>
          <a:prstGeom prst="rect">
            <a:avLst/>
          </a:prstGeom>
        </p:spPr>
        <p:txBody>
          <a:bodyPr wrap="square" lIns="0" tIns="0" rIns="0" bIns="0">
            <a:spAutoFit/>
          </a:bodyPr>
          <a:lstStyle>
            <a:lvl1pPr marL="0" indent="0" algn="l">
              <a:lnSpc>
                <a:spcPct val="100000"/>
              </a:lnSpc>
              <a:spcBef>
                <a:spcPts val="0"/>
              </a:spcBef>
              <a:buNone/>
              <a:defRPr sz="1600">
                <a:solidFill>
                  <a:schemeClr val="bg2"/>
                </a:solidFill>
                <a:latin typeface="Arial" panose="020B0604020202020204" pitchFamily="34" charset="0"/>
              </a:defRPr>
            </a:lvl1pPr>
            <a:lvl2pPr marL="457194" indent="0" algn="ctr">
              <a:buNone/>
              <a:defRPr sz="2000"/>
            </a:lvl2pPr>
            <a:lvl3pPr marL="914386" indent="0" algn="ctr">
              <a:buNone/>
              <a:defRPr sz="1800"/>
            </a:lvl3pPr>
            <a:lvl4pPr marL="1371579" indent="0" algn="ctr">
              <a:buNone/>
              <a:defRPr sz="1600"/>
            </a:lvl4pPr>
            <a:lvl5pPr marL="1828773" indent="0" algn="ctr">
              <a:buNone/>
              <a:defRPr sz="1600"/>
            </a:lvl5pPr>
            <a:lvl6pPr marL="2285966" indent="0" algn="ctr">
              <a:buNone/>
              <a:defRPr sz="1600"/>
            </a:lvl6pPr>
            <a:lvl7pPr marL="2743158" indent="0" algn="ctr">
              <a:buNone/>
              <a:defRPr sz="1600"/>
            </a:lvl7pPr>
            <a:lvl8pPr marL="3200352" indent="0" algn="ctr">
              <a:buNone/>
              <a:defRPr sz="1600"/>
            </a:lvl8pPr>
            <a:lvl9pPr marL="3657546" indent="0" algn="ctr">
              <a:buNone/>
              <a:defRPr sz="1600"/>
            </a:lvl9pPr>
          </a:lstStyle>
          <a:p>
            <a:r>
              <a:rPr lang="en-US"/>
              <a:t>Click to edit Master subtitle style</a:t>
            </a:r>
          </a:p>
        </p:txBody>
      </p:sp>
      <p:sp>
        <p:nvSpPr>
          <p:cNvPr id="4" name="Content Placeholder 2"/>
          <p:cNvSpPr>
            <a:spLocks noGrp="1"/>
          </p:cNvSpPr>
          <p:nvPr>
            <p:ph idx="10"/>
          </p:nvPr>
        </p:nvSpPr>
        <p:spPr>
          <a:xfrm>
            <a:off x="385487" y="1600200"/>
            <a:ext cx="11425529" cy="4572000"/>
          </a:xfrm>
          <a:prstGeom prst="rect">
            <a:avLst/>
          </a:prstGeom>
        </p:spPr>
        <p:txBody>
          <a:bodyPr lIns="0" tIns="0" rIns="0" bIns="0"/>
          <a:lstStyle>
            <a:lvl1pPr marL="228597" indent="-228597">
              <a:lnSpc>
                <a:spcPct val="100000"/>
              </a:lnSpc>
              <a:spcBef>
                <a:spcPts val="12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latin typeface="Arial" panose="020B0604020202020204" pitchFamily="34" charset="0"/>
              </a:defRPr>
            </a:lvl2pPr>
            <a:lvl3pPr marL="1066783" indent="-152398">
              <a:lnSpc>
                <a:spcPct val="100000"/>
              </a:lnSpc>
              <a:spcBef>
                <a:spcPts val="600"/>
              </a:spcBef>
              <a:buClr>
                <a:srgbClr val="808080"/>
              </a:buClr>
              <a:buFont typeface="Arial" panose="020B0604020202020204" pitchFamily="34" charset="0"/>
              <a:buChar char="▪"/>
              <a:defRPr sz="1400">
                <a:solidFill>
                  <a:schemeClr val="bg2"/>
                </a:solidFill>
                <a:latin typeface="Arial" panose="020B0604020202020204" pitchFamily="34" charset="0"/>
              </a:defRPr>
            </a:lvl3pPr>
            <a:lvl4pPr marL="1600176" indent="-228597">
              <a:lnSpc>
                <a:spcPct val="100000"/>
              </a:lnSpc>
              <a:spcBef>
                <a:spcPts val="400"/>
              </a:spcBef>
              <a:buClr>
                <a:schemeClr val="bg1">
                  <a:lumMod val="60000"/>
                  <a:lumOff val="40000"/>
                </a:schemeClr>
              </a:buClr>
              <a:buFont typeface="Arial" panose="020B0604020202020204" pitchFamily="34" charset="0"/>
              <a:buChar char="•"/>
              <a:defRPr sz="1200"/>
            </a:lvl4pPr>
            <a:lvl5pPr marL="2057370" indent="-228597">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9390201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10" name="Content Placeholder 9"/>
          <p:cNvSpPr>
            <a:spLocks noGrp="1"/>
          </p:cNvSpPr>
          <p:nvPr>
            <p:ph sz="quarter" idx="10"/>
          </p:nvPr>
        </p:nvSpPr>
        <p:spPr>
          <a:xfrm>
            <a:off x="3810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defRPr>
            </a:lvl2pPr>
            <a:lvl3pPr marL="1142982" indent="-228597">
              <a:lnSpc>
                <a:spcPct val="100000"/>
              </a:lnSpc>
              <a:spcBef>
                <a:spcPts val="600"/>
              </a:spcBef>
              <a:buClr>
                <a:srgbClr val="808080"/>
              </a:buClr>
              <a:buFont typeface="Wingdings" panose="05000000000000000000" pitchFamily="2" charset="2"/>
              <a:buChar char="§"/>
              <a:defRPr sz="14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6324600" y="1600200"/>
            <a:ext cx="5486400" cy="4572000"/>
          </a:xfrm>
          <a:prstGeom prst="rect">
            <a:avLst/>
          </a:prstGeom>
        </p:spPr>
        <p:txBody>
          <a:bodyPr lIns="0" tIns="0" rIns="0" bIns="0"/>
          <a:lstStyle>
            <a:lvl1pPr>
              <a:lnSpc>
                <a:spcPct val="100000"/>
              </a:lnSpc>
              <a:spcBef>
                <a:spcPts val="1200"/>
              </a:spcBef>
              <a:buClr>
                <a:srgbClr val="808080"/>
              </a:buClr>
              <a:defRPr sz="2400">
                <a:solidFill>
                  <a:schemeClr val="bg2"/>
                </a:solidFill>
              </a:defRPr>
            </a:lvl1pPr>
            <a:lvl2pPr marL="685790" indent="-228597">
              <a:lnSpc>
                <a:spcPct val="100000"/>
              </a:lnSpc>
              <a:spcBef>
                <a:spcPts val="600"/>
              </a:spcBef>
              <a:buClr>
                <a:srgbClr val="808080"/>
              </a:buClr>
              <a:buFont typeface="Arial" panose="020B0604020202020204" pitchFamily="34" charset="0"/>
              <a:buChar char="–"/>
              <a:defRPr sz="1800">
                <a:solidFill>
                  <a:schemeClr val="bg2"/>
                </a:solidFill>
              </a:defRPr>
            </a:lvl2pPr>
            <a:lvl3pPr marL="1142982" indent="-228597">
              <a:lnSpc>
                <a:spcPct val="100000"/>
              </a:lnSpc>
              <a:spcBef>
                <a:spcPts val="600"/>
              </a:spcBef>
              <a:buClr>
                <a:srgbClr val="808080"/>
              </a:buClr>
              <a:buFont typeface="Wingdings" panose="05000000000000000000" pitchFamily="2" charset="2"/>
              <a:buChar char="§"/>
              <a:defRPr sz="14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4848643"/>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3810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15" indent="-230715">
              <a:lnSpc>
                <a:spcPct val="100000"/>
              </a:lnSpc>
              <a:spcBef>
                <a:spcPts val="1200"/>
              </a:spcBef>
              <a:buClr>
                <a:srgbClr val="808080"/>
              </a:buClr>
              <a:defRPr sz="1800">
                <a:solidFill>
                  <a:schemeClr val="bg2"/>
                </a:solidFill>
              </a:defRPr>
            </a:lvl2pPr>
            <a:lvl3pPr marL="685790" indent="-230715">
              <a:lnSpc>
                <a:spcPct val="100000"/>
              </a:lnSpc>
              <a:spcBef>
                <a:spcPts val="600"/>
              </a:spcBef>
              <a:buClr>
                <a:srgbClr val="808080"/>
              </a:buClr>
              <a:buFont typeface="Arial" panose="020B0604020202020204" pitchFamily="34" charset="0"/>
              <a:buChar char="–"/>
              <a:defRPr sz="1400">
                <a:solidFill>
                  <a:schemeClr val="bg2"/>
                </a:solidFill>
              </a:defRPr>
            </a:lvl3pPr>
            <a:lvl4pPr marL="1140866" indent="-224364">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6324600" y="1374371"/>
            <a:ext cx="5486400" cy="4797829"/>
          </a:xfrm>
          <a:prstGeom prst="rect">
            <a:avLst/>
          </a:prstGeom>
        </p:spPr>
        <p:txBody>
          <a:bodyPr lIns="0" tIns="0" rIns="0" bIns="91440"/>
          <a:lstStyle>
            <a:lvl1pPr marL="0" indent="0">
              <a:lnSpc>
                <a:spcPct val="100000"/>
              </a:lnSpc>
              <a:spcBef>
                <a:spcPts val="1800"/>
              </a:spcBef>
              <a:buNone/>
              <a:defRPr sz="2000" b="1" baseline="0">
                <a:solidFill>
                  <a:schemeClr val="bg1"/>
                </a:solidFill>
              </a:defRPr>
            </a:lvl1pPr>
            <a:lvl2pPr marL="230715" indent="-230715">
              <a:lnSpc>
                <a:spcPct val="100000"/>
              </a:lnSpc>
              <a:spcBef>
                <a:spcPts val="1200"/>
              </a:spcBef>
              <a:buClr>
                <a:srgbClr val="808080"/>
              </a:buClr>
              <a:defRPr sz="1800">
                <a:solidFill>
                  <a:schemeClr val="bg2"/>
                </a:solidFill>
              </a:defRPr>
            </a:lvl2pPr>
            <a:lvl3pPr marL="685790" indent="-230715">
              <a:lnSpc>
                <a:spcPct val="100000"/>
              </a:lnSpc>
              <a:spcBef>
                <a:spcPts val="600"/>
              </a:spcBef>
              <a:buClr>
                <a:srgbClr val="808080"/>
              </a:buClr>
              <a:buFont typeface="Arial" panose="020B0604020202020204" pitchFamily="34" charset="0"/>
              <a:buChar char="–"/>
              <a:defRPr sz="1400">
                <a:solidFill>
                  <a:schemeClr val="bg2"/>
                </a:solidFill>
              </a:defRPr>
            </a:lvl3pPr>
            <a:lvl4pPr marL="1140866" indent="-224364">
              <a:lnSpc>
                <a:spcPct val="100000"/>
              </a:lnSpc>
              <a:spcBef>
                <a:spcPts val="600"/>
              </a:spcBef>
              <a:buClr>
                <a:srgbClr val="808080"/>
              </a:buClr>
              <a:buFont typeface="Wingdings" panose="05000000000000000000" pitchFamily="2" charset="2"/>
              <a:buChar char="§"/>
              <a:defRPr sz="1200">
                <a:solidFill>
                  <a:schemeClr val="bg2"/>
                </a:solidFill>
              </a:defRPr>
            </a:lvl4pPr>
            <a:lvl5pPr>
              <a:lnSpc>
                <a:spcPct val="100000"/>
              </a:lnSpc>
              <a:spcBef>
                <a:spcPts val="400"/>
              </a:spcBef>
              <a:buClr>
                <a:srgbClr val="808080"/>
              </a:buClr>
              <a:defRPr sz="18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30427052"/>
      </p:ext>
    </p:extLst>
  </p:cSld>
  <p:clrMapOvr>
    <a:masterClrMapping/>
  </p:clrMapOvr>
  <p:extLst>
    <p:ext uri="{DCECCB84-F9BA-43D5-87BE-67443E8EF086}">
      <p15:sldGuideLst xmlns:p15="http://schemas.microsoft.com/office/powerpoint/2012/main">
        <p15:guide id="1" orient="horz" pos="12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1"/>
            <a:ext cx="11430000" cy="443198"/>
          </a:xfrm>
          <a:prstGeom prst="rect">
            <a:avLst/>
          </a:prstGeom>
        </p:spPr>
        <p:txBody>
          <a:bodyPr wrap="square" lIns="0" tIns="0" rIns="0" bIns="0">
            <a:spAutoFit/>
          </a:bodyPr>
          <a:lstStyle>
            <a:lvl1pPr>
              <a:defRPr lang="en-US" sz="3200" dirty="0">
                <a:solidFill>
                  <a:schemeClr val="bg1"/>
                </a:solidFill>
                <a:latin typeface="+mj-lt"/>
              </a:defRPr>
            </a:lvl1pPr>
          </a:lstStyle>
          <a:p>
            <a:pPr lvl="0"/>
            <a:r>
              <a:rPr lang="en-US"/>
              <a:t>Click to edit Master title style</a:t>
            </a:r>
          </a:p>
        </p:txBody>
      </p:sp>
      <p:sp>
        <p:nvSpPr>
          <p:cNvPr id="9" name="Content Placeholder 9"/>
          <p:cNvSpPr>
            <a:spLocks noGrp="1"/>
          </p:cNvSpPr>
          <p:nvPr>
            <p:ph sz="quarter" idx="13"/>
          </p:nvPr>
        </p:nvSpPr>
        <p:spPr>
          <a:xfrm>
            <a:off x="381001"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C9CA1AB-E8E8-4338-8BB5-4C9F95D3899A}"/>
              </a:ext>
            </a:extLst>
          </p:cNvPr>
          <p:cNvSpPr>
            <a:spLocks noGrp="1"/>
          </p:cNvSpPr>
          <p:nvPr>
            <p:ph sz="quarter" idx="14"/>
          </p:nvPr>
        </p:nvSpPr>
        <p:spPr>
          <a:xfrm>
            <a:off x="4332837"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6586213-13AB-4801-9939-C1924B01D7D1}"/>
              </a:ext>
            </a:extLst>
          </p:cNvPr>
          <p:cNvSpPr>
            <a:spLocks noGrp="1"/>
          </p:cNvSpPr>
          <p:nvPr>
            <p:ph sz="quarter" idx="15"/>
          </p:nvPr>
        </p:nvSpPr>
        <p:spPr>
          <a:xfrm>
            <a:off x="8284230" y="1371600"/>
            <a:ext cx="3526327" cy="4800600"/>
          </a:xfrm>
          <a:prstGeom prst="rect">
            <a:avLst/>
          </a:prstGeom>
        </p:spPr>
        <p:txBody>
          <a:bodyPr lIns="0" tIns="0" rIns="0" bIns="0"/>
          <a:lstStyle>
            <a:lvl1pPr marL="0" indent="0">
              <a:lnSpc>
                <a:spcPct val="100000"/>
              </a:lnSpc>
              <a:spcBef>
                <a:spcPts val="1800"/>
              </a:spcBef>
              <a:buClr>
                <a:srgbClr val="808080"/>
              </a:buClr>
              <a:buNone/>
              <a:defRPr sz="1800" b="1">
                <a:solidFill>
                  <a:schemeClr val="bg1"/>
                </a:solidFill>
              </a:defRPr>
            </a:lvl1pPr>
            <a:lvl2pPr marL="228597" indent="-228597">
              <a:lnSpc>
                <a:spcPct val="100000"/>
              </a:lnSpc>
              <a:spcBef>
                <a:spcPts val="1200"/>
              </a:spcBef>
              <a:buClr>
                <a:srgbClr val="808080"/>
              </a:buClr>
              <a:buFont typeface="Arial" panose="020B0604020202020204" pitchFamily="34" charset="0"/>
              <a:buChar char="•"/>
              <a:defRPr sz="1600">
                <a:solidFill>
                  <a:schemeClr val="bg2"/>
                </a:solidFill>
              </a:defRPr>
            </a:lvl2pPr>
            <a:lvl3pPr marL="685790" indent="-228597">
              <a:lnSpc>
                <a:spcPct val="100000"/>
              </a:lnSpc>
              <a:spcBef>
                <a:spcPts val="600"/>
              </a:spcBef>
              <a:buClr>
                <a:srgbClr val="808080"/>
              </a:buClr>
              <a:buFont typeface="Arial" panose="020B0604020202020204" pitchFamily="34" charset="0"/>
              <a:buChar char="–"/>
              <a:defRPr sz="1200">
                <a:solidFill>
                  <a:schemeClr val="bg2"/>
                </a:solidFill>
              </a:defRPr>
            </a:lvl3pPr>
            <a:lvl4pPr marL="1600176" indent="-228597">
              <a:buClr>
                <a:srgbClr val="808080"/>
              </a:buClr>
              <a:buFont typeface="Arial" panose="020B0604020202020204" pitchFamily="34" charset="0"/>
              <a:buChar char="–"/>
              <a:defRPr sz="1867">
                <a:solidFill>
                  <a:schemeClr val="bg2"/>
                </a:solidFill>
              </a:defRPr>
            </a:lvl4pPr>
            <a:lvl5pPr marL="2057370" indent="-228597">
              <a:buClr>
                <a:srgbClr val="808080"/>
              </a:buClr>
              <a:buFont typeface="Arial" panose="020B0604020202020204" pitchFamily="34" charset="0"/>
              <a:buChar char="–"/>
              <a:defRPr sz="1867">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57508762"/>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838201" y="-457199"/>
            <a:ext cx="10515600" cy="395816"/>
          </a:xfrm>
          <a:prstGeom prst="rect">
            <a:avLst/>
          </a:prstGeom>
        </p:spPr>
        <p:txBody>
          <a:bodyPr/>
          <a:lstStyle>
            <a:lvl1pPr algn="ctr">
              <a:defRPr sz="2400">
                <a:solidFill>
                  <a:schemeClr val="tx1"/>
                </a:solidFill>
              </a:defRPr>
            </a:lvl1pPr>
          </a:lstStyle>
          <a:p>
            <a:r>
              <a:rPr lang="en-US"/>
              <a:t>Click to edit Master title style</a:t>
            </a:r>
          </a:p>
        </p:txBody>
      </p:sp>
    </p:spTree>
    <p:extLst>
      <p:ext uri="{BB962C8B-B14F-4D97-AF65-F5344CB8AC3E}">
        <p14:creationId xmlns:p14="http://schemas.microsoft.com/office/powerpoint/2010/main" val="24773367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838201" y="-457199"/>
            <a:ext cx="10515600" cy="395816"/>
          </a:xfrm>
          <a:prstGeom prst="rect">
            <a:avLst/>
          </a:prstGeom>
        </p:spPr>
        <p:txBody>
          <a:bodyPr/>
          <a:lstStyle>
            <a:lvl1pPr algn="ctr">
              <a:defRPr sz="2400"/>
            </a:lvl1pPr>
          </a:lstStyle>
          <a:p>
            <a:r>
              <a:rPr lang="en-US"/>
              <a:t>Click to edit Master title style</a:t>
            </a:r>
          </a:p>
        </p:txBody>
      </p:sp>
      <p:sp>
        <p:nvSpPr>
          <p:cNvPr id="209" name="Rectangle 208">
            <a:extLst>
              <a:ext uri="{FF2B5EF4-FFF2-40B4-BE49-F238E27FC236}">
                <a16:creationId xmlns:a16="http://schemas.microsoft.com/office/drawing/2014/main" id="{5BC7EE9C-562A-4519-B67A-EB99114D5C54}"/>
              </a:ext>
              <a:ext uri="{C183D7F6-B498-43B3-948B-1728B52AA6E4}">
                <adec:decorative xmlns:adec="http://schemas.microsoft.com/office/drawing/2017/decorative" val="1"/>
              </a:ext>
            </a:extLst>
          </p:cNvPr>
          <p:cNvSpPr>
            <a:spLocks noChangeAspect="1"/>
          </p:cNvSpPr>
          <p:nvPr userDrawn="1"/>
        </p:nvSpPr>
        <p:spPr>
          <a:xfrm>
            <a:off x="381001" y="400052"/>
            <a:ext cx="457200" cy="1143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pic>
        <p:nvPicPr>
          <p:cNvPr id="210" name="Picture 209">
            <a:extLst>
              <a:ext uri="{FF2B5EF4-FFF2-40B4-BE49-F238E27FC236}">
                <a16:creationId xmlns:a16="http://schemas.microsoft.com/office/drawing/2014/main" id="{9F395D62-9AFB-429C-85A8-BAAB83043A5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Tree>
    <p:extLst>
      <p:ext uri="{BB962C8B-B14F-4D97-AF65-F5344CB8AC3E}">
        <p14:creationId xmlns:p14="http://schemas.microsoft.com/office/powerpoint/2010/main" val="2455724808"/>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DTA 2023 Case Study Blue Dark">
    <p:bg>
      <p:bgPr>
        <a:solidFill>
          <a:schemeClr val="accent1"/>
        </a:solidFill>
        <a:effectLst/>
      </p:bgPr>
    </p:bg>
    <p:spTree>
      <p:nvGrpSpPr>
        <p:cNvPr id="1" name=""/>
        <p:cNvGrpSpPr/>
        <p:nvPr/>
      </p:nvGrpSpPr>
      <p:grpSpPr>
        <a:xfrm>
          <a:off x="0" y="0"/>
          <a:ext cx="0" cy="0"/>
          <a:chOff x="0" y="0"/>
          <a:chExt cx="0" cy="0"/>
        </a:xfrm>
      </p:grpSpPr>
      <p:sp>
        <p:nvSpPr>
          <p:cNvPr id="7" name="Picture Placeholder 15">
            <a:extLst>
              <a:ext uri="{FF2B5EF4-FFF2-40B4-BE49-F238E27FC236}">
                <a16:creationId xmlns:a16="http://schemas.microsoft.com/office/drawing/2014/main" id="{97B9344D-6762-258E-07F4-14997F61F015}"/>
              </a:ext>
            </a:extLst>
          </p:cNvPr>
          <p:cNvSpPr>
            <a:spLocks noGrp="1"/>
          </p:cNvSpPr>
          <p:nvPr>
            <p:ph type="pic" sz="quarter" idx="19" hasCustomPrompt="1"/>
          </p:nvPr>
        </p:nvSpPr>
        <p:spPr>
          <a:xfrm>
            <a:off x="0" y="-2"/>
            <a:ext cx="12192000" cy="3673643"/>
          </a:xfrm>
          <a:prstGeom prst="rect">
            <a:avLst/>
          </a:prstGeom>
        </p:spPr>
        <p:txBody>
          <a:bodyPr anchor="ctr"/>
          <a:lstStyle>
            <a:lvl1pPr marL="0" indent="0" algn="ctr">
              <a:buNone/>
              <a:defRPr>
                <a:solidFill>
                  <a:srgbClr val="FFFFFF"/>
                </a:solidFill>
              </a:defRPr>
            </a:lvl1pPr>
          </a:lstStyle>
          <a:p>
            <a:r>
              <a:rPr lang="en-US"/>
              <a:t>Image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381000" y="-457200"/>
            <a:ext cx="11436096" cy="395816"/>
          </a:xfrm>
          <a:prstGeom prst="rect">
            <a:avLst/>
          </a:prstGeom>
        </p:spPr>
        <p:txBody>
          <a:bodyPr/>
          <a:lstStyle>
            <a:lvl1pPr algn="ctr">
              <a:defRPr sz="2400">
                <a:solidFill>
                  <a:srgbClr val="FFFFFF"/>
                </a:solidFill>
              </a:defRPr>
            </a:lvl1pPr>
          </a:lstStyle>
          <a:p>
            <a:r>
              <a:rPr lang="en-US"/>
              <a:t>DTA 2023 Case Study</a:t>
            </a:r>
          </a:p>
        </p:txBody>
      </p:sp>
      <p:sp>
        <p:nvSpPr>
          <p:cNvPr id="6" name="Rectangle 5">
            <a:extLst>
              <a:ext uri="{FF2B5EF4-FFF2-40B4-BE49-F238E27FC236}">
                <a16:creationId xmlns:a16="http://schemas.microsoft.com/office/drawing/2014/main" id="{278E137C-A8DC-B902-CD5D-86B2E9BE4225}"/>
              </a:ext>
            </a:extLst>
          </p:cNvPr>
          <p:cNvSpPr/>
          <p:nvPr userDrawn="1"/>
        </p:nvSpPr>
        <p:spPr>
          <a:xfrm>
            <a:off x="1" y="-2"/>
            <a:ext cx="9999579" cy="3673643"/>
          </a:xfrm>
          <a:prstGeom prst="rect">
            <a:avLst/>
          </a:prstGeom>
          <a:gradFill flip="none" rotWithShape="1">
            <a:gsLst>
              <a:gs pos="0">
                <a:srgbClr val="000000">
                  <a:alpha val="65000"/>
                </a:srgbClr>
              </a:gs>
              <a:gs pos="35000">
                <a:srgbClr val="000000">
                  <a:alpha val="50000"/>
                </a:srgbClr>
              </a:gs>
              <a:gs pos="5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endParaRPr lang="en-US" sz="1333">
              <a:solidFill>
                <a:schemeClr val="tx2"/>
              </a:solidFill>
              <a:latin typeface="Arial" panose="020B0604020202020204" pitchFamily="34" charset="0"/>
            </a:endParaRPr>
          </a:p>
        </p:txBody>
      </p:sp>
      <p:sp>
        <p:nvSpPr>
          <p:cNvPr id="10" name="Text Placeholder 13">
            <a:extLst>
              <a:ext uri="{FF2B5EF4-FFF2-40B4-BE49-F238E27FC236}">
                <a16:creationId xmlns:a16="http://schemas.microsoft.com/office/drawing/2014/main" id="{EE220F9F-B1DF-D8B8-88EA-56093313A41B}"/>
              </a:ext>
            </a:extLst>
          </p:cNvPr>
          <p:cNvSpPr>
            <a:spLocks noGrp="1"/>
          </p:cNvSpPr>
          <p:nvPr>
            <p:ph type="body" sz="quarter" idx="13"/>
          </p:nvPr>
        </p:nvSpPr>
        <p:spPr>
          <a:xfrm>
            <a:off x="381000" y="1524000"/>
            <a:ext cx="5715000" cy="1475592"/>
          </a:xfrm>
          <a:prstGeom prst="rect">
            <a:avLst/>
          </a:prstGeom>
        </p:spPr>
        <p:txBody>
          <a:bodyPr lIns="0" rIns="228600" anchor="ctr"/>
          <a:lstStyle>
            <a:lvl1pPr marL="0" indent="0">
              <a:lnSpc>
                <a:spcPct val="100000"/>
              </a:lnSpc>
              <a:buNone/>
              <a:defRPr sz="2800">
                <a:solidFill>
                  <a:srgbClr val="FFFFFF"/>
                </a:solidFill>
                <a:latin typeface="+mj-lt"/>
              </a:defRPr>
            </a:lvl1pPr>
          </a:lstStyle>
          <a:p>
            <a:pPr lvl="0"/>
            <a:r>
              <a:rPr lang="en-US"/>
              <a:t>Click to edit Master text styles</a:t>
            </a:r>
          </a:p>
        </p:txBody>
      </p:sp>
      <p:sp>
        <p:nvSpPr>
          <p:cNvPr id="11" name="Picture Placeholder 15">
            <a:extLst>
              <a:ext uri="{FF2B5EF4-FFF2-40B4-BE49-F238E27FC236}">
                <a16:creationId xmlns:a16="http://schemas.microsoft.com/office/drawing/2014/main" id="{9840BA81-8B8B-845C-D4AA-3A6340EE5235}"/>
              </a:ext>
            </a:extLst>
          </p:cNvPr>
          <p:cNvSpPr>
            <a:spLocks noGrp="1"/>
          </p:cNvSpPr>
          <p:nvPr>
            <p:ph type="pic" sz="quarter" idx="14" hasCustomPrompt="1"/>
          </p:nvPr>
        </p:nvSpPr>
        <p:spPr>
          <a:xfrm>
            <a:off x="381000" y="304800"/>
            <a:ext cx="2133600" cy="1219200"/>
          </a:xfrm>
          <a:prstGeom prst="rect">
            <a:avLst/>
          </a:prstGeom>
        </p:spPr>
        <p:txBody>
          <a:bodyPr anchor="ctr"/>
          <a:lstStyle>
            <a:lvl1pPr marL="0" indent="0" algn="ctr">
              <a:buNone/>
              <a:defRPr>
                <a:solidFill>
                  <a:srgbClr val="FFFFFF"/>
                </a:solidFill>
              </a:defRPr>
            </a:lvl1pPr>
          </a:lstStyle>
          <a:p>
            <a:r>
              <a:rPr lang="en-US"/>
              <a:t>LOGO</a:t>
            </a:r>
          </a:p>
        </p:txBody>
      </p:sp>
      <p:sp>
        <p:nvSpPr>
          <p:cNvPr id="12" name="Text Placeholder 5">
            <a:extLst>
              <a:ext uri="{FF2B5EF4-FFF2-40B4-BE49-F238E27FC236}">
                <a16:creationId xmlns:a16="http://schemas.microsoft.com/office/drawing/2014/main" id="{01771948-A25F-DEB7-DCC1-BB51DFE89AF3}"/>
              </a:ext>
            </a:extLst>
          </p:cNvPr>
          <p:cNvSpPr>
            <a:spLocks noGrp="1"/>
          </p:cNvSpPr>
          <p:nvPr>
            <p:ph type="body" sz="quarter" idx="20"/>
          </p:nvPr>
        </p:nvSpPr>
        <p:spPr>
          <a:xfrm>
            <a:off x="381000" y="2999593"/>
            <a:ext cx="3657600" cy="1341120"/>
          </a:xfrm>
          <a:prstGeom prst="rect">
            <a:avLst/>
          </a:prstGeom>
          <a:solidFill>
            <a:srgbClr val="E5F8FF"/>
          </a:solidFill>
        </p:spPr>
        <p:txBody>
          <a:bodyPr lIns="228600" tIns="137160" rIns="228600" bIns="0" anchor="t"/>
          <a:lstStyle>
            <a:lvl1pPr marL="0" indent="0" algn="l">
              <a:buNone/>
              <a:defRPr sz="2200" b="0">
                <a:solidFill>
                  <a:srgbClr val="0C32A4"/>
                </a:solidFill>
              </a:defRPr>
            </a:lvl1pPr>
            <a:lvl2pPr marL="6351" indent="0" algn="l">
              <a:lnSpc>
                <a:spcPct val="100000"/>
              </a:lnSpc>
              <a:spcBef>
                <a:spcPts val="0"/>
              </a:spcBef>
              <a:buNone/>
              <a:tabLst/>
              <a:defRPr sz="1400">
                <a:solidFill>
                  <a:srgbClr val="000000"/>
                </a:solidFill>
              </a:defRPr>
            </a:lvl2pPr>
            <a:lvl3pPr marL="914354" indent="0">
              <a:buNone/>
              <a:defRPr/>
            </a:lvl3pPr>
            <a:lvl4pPr marL="1371532" indent="0">
              <a:buNone/>
              <a:defRPr/>
            </a:lvl4pPr>
            <a:lvl5pPr marL="1828709" indent="0">
              <a:buNone/>
              <a:defRPr/>
            </a:lvl5pPr>
          </a:lstStyle>
          <a:p>
            <a:pPr lvl="0"/>
            <a:r>
              <a:rPr lang="en-US"/>
              <a:t>Click to edit</a:t>
            </a:r>
          </a:p>
          <a:p>
            <a:pPr lvl="1"/>
            <a:r>
              <a:rPr lang="en-US"/>
              <a:t>Second level</a:t>
            </a:r>
          </a:p>
        </p:txBody>
      </p:sp>
      <p:sp>
        <p:nvSpPr>
          <p:cNvPr id="25" name="Rectangle 24">
            <a:extLst>
              <a:ext uri="{FF2B5EF4-FFF2-40B4-BE49-F238E27FC236}">
                <a16:creationId xmlns:a16="http://schemas.microsoft.com/office/drawing/2014/main" id="{210A4AA6-8D90-F365-18A2-115F979BBC6F}"/>
              </a:ext>
            </a:extLst>
          </p:cNvPr>
          <p:cNvSpPr>
            <a:spLocks noChangeAspect="1"/>
          </p:cNvSpPr>
          <p:nvPr userDrawn="1"/>
        </p:nvSpPr>
        <p:spPr>
          <a:xfrm rot="16200000">
            <a:off x="-259080" y="5385996"/>
            <a:ext cx="1706880" cy="426720"/>
          </a:xfrm>
          <a:prstGeom prst="rect">
            <a:avLst/>
          </a:prstGeom>
          <a:solidFill>
            <a:srgbClr val="0B316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2"/>
              </a:solidFill>
            </a:endParaRPr>
          </a:p>
        </p:txBody>
      </p:sp>
      <p:sp>
        <p:nvSpPr>
          <p:cNvPr id="29" name="Text Placeholder 5">
            <a:extLst>
              <a:ext uri="{FF2B5EF4-FFF2-40B4-BE49-F238E27FC236}">
                <a16:creationId xmlns:a16="http://schemas.microsoft.com/office/drawing/2014/main" id="{6ED0D932-CF5C-5214-59DB-CD0820734FD3}"/>
              </a:ext>
            </a:extLst>
          </p:cNvPr>
          <p:cNvSpPr>
            <a:spLocks noGrp="1"/>
          </p:cNvSpPr>
          <p:nvPr>
            <p:ph type="body" sz="quarter" idx="22"/>
          </p:nvPr>
        </p:nvSpPr>
        <p:spPr>
          <a:xfrm>
            <a:off x="4270248" y="2999593"/>
            <a:ext cx="3657600" cy="1341120"/>
          </a:xfrm>
          <a:prstGeom prst="rect">
            <a:avLst/>
          </a:prstGeom>
          <a:solidFill>
            <a:srgbClr val="E5F8FF"/>
          </a:solidFill>
        </p:spPr>
        <p:txBody>
          <a:bodyPr lIns="228600" tIns="137160" rIns="228600" bIns="0" anchor="t"/>
          <a:lstStyle>
            <a:lvl1pPr marL="0" indent="0" algn="l">
              <a:buNone/>
              <a:defRPr sz="2200" b="0">
                <a:solidFill>
                  <a:srgbClr val="0C32A4"/>
                </a:solidFill>
              </a:defRPr>
            </a:lvl1pPr>
            <a:lvl2pPr marL="6351" indent="0" algn="l">
              <a:lnSpc>
                <a:spcPct val="100000"/>
              </a:lnSpc>
              <a:spcBef>
                <a:spcPts val="0"/>
              </a:spcBef>
              <a:buNone/>
              <a:tabLst/>
              <a:defRPr sz="1400">
                <a:solidFill>
                  <a:srgbClr val="000000"/>
                </a:solidFill>
              </a:defRPr>
            </a:lvl2pPr>
            <a:lvl3pPr marL="914354" indent="0">
              <a:buNone/>
              <a:defRPr/>
            </a:lvl3pPr>
            <a:lvl4pPr marL="1371532" indent="0">
              <a:buNone/>
              <a:defRPr/>
            </a:lvl4pPr>
            <a:lvl5pPr marL="1828709" indent="0">
              <a:buNone/>
              <a:defRPr/>
            </a:lvl5pPr>
          </a:lstStyle>
          <a:p>
            <a:pPr lvl="0"/>
            <a:r>
              <a:rPr lang="en-US"/>
              <a:t>Click to edit</a:t>
            </a:r>
          </a:p>
          <a:p>
            <a:pPr lvl="1"/>
            <a:r>
              <a:rPr lang="en-US"/>
              <a:t>Second level</a:t>
            </a:r>
          </a:p>
        </p:txBody>
      </p:sp>
      <p:sp>
        <p:nvSpPr>
          <p:cNvPr id="30" name="Text Placeholder 5">
            <a:extLst>
              <a:ext uri="{FF2B5EF4-FFF2-40B4-BE49-F238E27FC236}">
                <a16:creationId xmlns:a16="http://schemas.microsoft.com/office/drawing/2014/main" id="{F5BD6BE5-65D8-D4C0-13FE-352766BB0476}"/>
              </a:ext>
            </a:extLst>
          </p:cNvPr>
          <p:cNvSpPr>
            <a:spLocks noGrp="1"/>
          </p:cNvSpPr>
          <p:nvPr>
            <p:ph type="body" sz="quarter" idx="23"/>
          </p:nvPr>
        </p:nvSpPr>
        <p:spPr>
          <a:xfrm>
            <a:off x="8159496" y="2999593"/>
            <a:ext cx="3657600" cy="1341120"/>
          </a:xfrm>
          <a:prstGeom prst="rect">
            <a:avLst/>
          </a:prstGeom>
          <a:solidFill>
            <a:srgbClr val="E5F8FF"/>
          </a:solidFill>
        </p:spPr>
        <p:txBody>
          <a:bodyPr lIns="228600" tIns="137160" rIns="228600" bIns="0" anchor="t"/>
          <a:lstStyle>
            <a:lvl1pPr marL="0" indent="0" algn="l">
              <a:buNone/>
              <a:defRPr sz="2200" b="0">
                <a:solidFill>
                  <a:srgbClr val="0C32A4"/>
                </a:solidFill>
              </a:defRPr>
            </a:lvl1pPr>
            <a:lvl2pPr marL="6351" indent="0" algn="l">
              <a:lnSpc>
                <a:spcPct val="100000"/>
              </a:lnSpc>
              <a:spcBef>
                <a:spcPts val="0"/>
              </a:spcBef>
              <a:buNone/>
              <a:tabLst/>
              <a:defRPr sz="1400">
                <a:solidFill>
                  <a:srgbClr val="000000"/>
                </a:solidFill>
              </a:defRPr>
            </a:lvl2pPr>
            <a:lvl3pPr marL="914354" indent="0">
              <a:buNone/>
              <a:defRPr/>
            </a:lvl3pPr>
            <a:lvl4pPr marL="1371532" indent="0">
              <a:buNone/>
              <a:defRPr/>
            </a:lvl4pPr>
            <a:lvl5pPr marL="1828709" indent="0">
              <a:buNone/>
              <a:defRPr/>
            </a:lvl5pPr>
          </a:lstStyle>
          <a:p>
            <a:pPr lvl="0"/>
            <a:r>
              <a:rPr lang="en-US"/>
              <a:t>Click to edit</a:t>
            </a:r>
          </a:p>
          <a:p>
            <a:pPr lvl="1"/>
            <a:r>
              <a:rPr lang="en-US"/>
              <a:t>Second level</a:t>
            </a:r>
          </a:p>
        </p:txBody>
      </p:sp>
      <p:sp>
        <p:nvSpPr>
          <p:cNvPr id="42" name="TextBox 41">
            <a:extLst>
              <a:ext uri="{FF2B5EF4-FFF2-40B4-BE49-F238E27FC236}">
                <a16:creationId xmlns:a16="http://schemas.microsoft.com/office/drawing/2014/main" id="{8436882C-BAD4-4CC8-98D2-D59B6BED17B3}"/>
              </a:ext>
            </a:extLst>
          </p:cNvPr>
          <p:cNvSpPr txBox="1"/>
          <p:nvPr userDrawn="1"/>
        </p:nvSpPr>
        <p:spPr>
          <a:xfrm>
            <a:off x="8159496" y="4745918"/>
            <a:ext cx="3651504" cy="205121"/>
          </a:xfrm>
          <a:prstGeom prst="rect">
            <a:avLst/>
          </a:prstGeom>
          <a:noFill/>
        </p:spPr>
        <p:txBody>
          <a:bodyPr wrap="square" lIns="0" tIns="0" rIns="0" bIns="0">
            <a:spAutoFit/>
          </a:bodyPr>
          <a:lstStyle/>
          <a:p>
            <a:pPr marL="0" marR="0" lvl="0" indent="0" algn="l" defTabSz="914354" rtl="0" eaLnBrk="1" fontAlgn="auto" latinLnBrk="0" hangingPunct="1">
              <a:lnSpc>
                <a:spcPct val="100000"/>
              </a:lnSpc>
              <a:spcBef>
                <a:spcPts val="0"/>
              </a:spcBef>
              <a:spcAft>
                <a:spcPts val="800"/>
              </a:spcAft>
              <a:buClrTx/>
              <a:buSzTx/>
              <a:buFont typeface="Arial" panose="020B0604020202020204" pitchFamily="34" charset="0"/>
              <a:buNone/>
              <a:tabLst/>
              <a:defRPr/>
            </a:pPr>
            <a:r>
              <a:rPr kumimoji="0" lang="en-US" sz="1333" b="1" i="0" u="none" strike="noStrike" kern="1200" cap="none" spc="0" normalizeH="0" baseline="0" noProof="0">
                <a:ln>
                  <a:noFill/>
                </a:ln>
                <a:solidFill>
                  <a:srgbClr val="9FDDFF"/>
                </a:solidFill>
                <a:effectLst/>
                <a:uLnTx/>
                <a:uFillTx/>
                <a:latin typeface="Arial"/>
                <a:ea typeface="+mn-ea"/>
                <a:cs typeface="+mn-cs"/>
              </a:rPr>
              <a:t>Powered by:</a:t>
            </a:r>
          </a:p>
        </p:txBody>
      </p:sp>
      <p:sp>
        <p:nvSpPr>
          <p:cNvPr id="5" name="Text Placeholder 4">
            <a:extLst>
              <a:ext uri="{FF2B5EF4-FFF2-40B4-BE49-F238E27FC236}">
                <a16:creationId xmlns:a16="http://schemas.microsoft.com/office/drawing/2014/main" id="{223AACAC-83C1-CA41-023A-BDE905D257F7}"/>
              </a:ext>
            </a:extLst>
          </p:cNvPr>
          <p:cNvSpPr>
            <a:spLocks noGrp="1"/>
          </p:cNvSpPr>
          <p:nvPr>
            <p:ph type="body" sz="quarter" idx="25"/>
          </p:nvPr>
        </p:nvSpPr>
        <p:spPr>
          <a:xfrm>
            <a:off x="8153402" y="4951102"/>
            <a:ext cx="3651503" cy="1500644"/>
          </a:xfrm>
          <a:prstGeom prst="rect">
            <a:avLst/>
          </a:prstGeom>
        </p:spPr>
        <p:txBody>
          <a:bodyPr lIns="0" tIns="91440" rIns="0" bIns="0"/>
          <a:lstStyle>
            <a:lvl1pPr marL="156625" indent="-156625">
              <a:spcBef>
                <a:spcPts val="0"/>
              </a:spcBef>
              <a:spcAft>
                <a:spcPts val="533"/>
              </a:spcAft>
              <a:buClr>
                <a:srgbClr val="9FDDFF"/>
              </a:buClr>
              <a:buFont typeface="Wingdings" pitchFamily="2" charset="2"/>
              <a:buChar char="§"/>
              <a:tabLst/>
              <a:defRPr sz="1400">
                <a:solidFill>
                  <a:srgbClr val="FFFFFF"/>
                </a:solidFill>
              </a:defRPr>
            </a:lvl1pPr>
            <a:lvl2pPr marL="457178"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9C0D90DA-73CF-0BD0-57CF-20D8A3A77B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4" name="Text Placeholder 8">
            <a:extLst>
              <a:ext uri="{FF2B5EF4-FFF2-40B4-BE49-F238E27FC236}">
                <a16:creationId xmlns:a16="http://schemas.microsoft.com/office/drawing/2014/main" id="{B033C81A-7487-75E8-4450-F91CD06A6F2C}"/>
              </a:ext>
            </a:extLst>
          </p:cNvPr>
          <p:cNvSpPr>
            <a:spLocks noGrp="1"/>
          </p:cNvSpPr>
          <p:nvPr>
            <p:ph type="body" sz="quarter" idx="26"/>
          </p:nvPr>
        </p:nvSpPr>
        <p:spPr>
          <a:xfrm>
            <a:off x="1021080" y="4773009"/>
            <a:ext cx="6906769" cy="1705828"/>
          </a:xfrm>
          <a:prstGeom prst="rect">
            <a:avLst/>
          </a:prstGeom>
        </p:spPr>
        <p:txBody>
          <a:bodyPr lIns="0" tIns="0" rIns="0" bIns="0"/>
          <a:lstStyle>
            <a:lvl1pPr marL="0" indent="0">
              <a:lnSpc>
                <a:spcPct val="100000"/>
              </a:lnSpc>
              <a:buNone/>
              <a:defRPr sz="1867">
                <a:solidFill>
                  <a:srgbClr val="FFFFFF"/>
                </a:solidFill>
              </a:defRPr>
            </a:lvl1pPr>
            <a:lvl2pPr marL="10584" indent="0">
              <a:lnSpc>
                <a:spcPct val="100000"/>
              </a:lnSpc>
              <a:spcBef>
                <a:spcPts val="800"/>
              </a:spcBef>
              <a:buNone/>
              <a:tabLst/>
              <a:defRPr sz="1600">
                <a:solidFill>
                  <a:srgbClr val="9FDDFF"/>
                </a:solidFill>
              </a:defRPr>
            </a:lvl2pPr>
          </a:lstStyle>
          <a:p>
            <a:pPr lvl="0"/>
            <a:r>
              <a:rPr lang="en-US"/>
              <a:t>Click to edit Master text styles</a:t>
            </a:r>
          </a:p>
          <a:p>
            <a:pPr lvl="1"/>
            <a:r>
              <a:rPr lang="en-US"/>
              <a:t>Second level</a:t>
            </a:r>
          </a:p>
        </p:txBody>
      </p:sp>
      <p:sp>
        <p:nvSpPr>
          <p:cNvPr id="15" name="fl" descr="                              Dell - Internal Use - Confidential&#10;">
            <a:extLst>
              <a:ext uri="{FF2B5EF4-FFF2-40B4-BE49-F238E27FC236}">
                <a16:creationId xmlns:a16="http://schemas.microsoft.com/office/drawing/2014/main" id="{AA653861-342F-B175-1CBA-A20EB07D99AD}"/>
              </a:ext>
            </a:extLst>
          </p:cNvPr>
          <p:cNvSpPr txBox="1"/>
          <p:nvPr userDrawn="1"/>
        </p:nvSpPr>
        <p:spPr>
          <a:xfrm>
            <a:off x="5381063" y="6701003"/>
            <a:ext cx="1429879" cy="83100"/>
          </a:xfrm>
          <a:prstGeom prst="rect">
            <a:avLst/>
          </a:prstGeom>
          <a:noFill/>
        </p:spPr>
        <p:txBody>
          <a:bodyPr vert="horz" wrap="none" lIns="0" tIns="0" rIns="0" bIns="0" rtlCol="0" anchor="ctr" anchorCtr="0">
            <a:spAutoFit/>
          </a:bodyPr>
          <a:lstStyle/>
          <a:p>
            <a:pPr marL="0" marR="0" indent="0" algn="ctr" defTabSz="1219140" rtl="0" eaLnBrk="1" fontAlgn="base" latinLnBrk="0" hangingPunct="1">
              <a:lnSpc>
                <a:spcPct val="90000"/>
              </a:lnSpc>
              <a:spcBef>
                <a:spcPts val="133"/>
              </a:spcBef>
              <a:spcAft>
                <a:spcPts val="133"/>
              </a:spcAft>
              <a:buClrTx/>
              <a:buSzTx/>
              <a:buFontTx/>
              <a:buNone/>
              <a:tabLst/>
              <a:defRPr/>
            </a:pPr>
            <a:r>
              <a:rPr lang="en-US" sz="600" b="0" i="0" u="none" baseline="0">
                <a:solidFill>
                  <a:srgbClr val="808080"/>
                </a:solidFill>
                <a:latin typeface="Arial" panose="020B0604020202020204" pitchFamily="34" charset="0"/>
              </a:rPr>
              <a:t>Copyright © Dell Inc. All Rights Reserved.</a:t>
            </a:r>
          </a:p>
        </p:txBody>
      </p:sp>
      <p:sp>
        <p:nvSpPr>
          <p:cNvPr id="16" name="TextBox 19">
            <a:extLst>
              <a:ext uri="{FF2B5EF4-FFF2-40B4-BE49-F238E27FC236}">
                <a16:creationId xmlns:a16="http://schemas.microsoft.com/office/drawing/2014/main" id="{921BEC82-2621-C28B-5E7D-E3601E7B617B}"/>
              </a:ext>
            </a:extLst>
          </p:cNvPr>
          <p:cNvSpPr txBox="1"/>
          <p:nvPr userDrawn="1"/>
        </p:nvSpPr>
        <p:spPr>
          <a:xfrm>
            <a:off x="5120250" y="6702030"/>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0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4026583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blu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398556" y="3438305"/>
            <a:ext cx="9201150" cy="2676747"/>
          </a:xfrm>
          <a:prstGeom prst="rect">
            <a:avLst/>
          </a:prstGeom>
        </p:spPr>
        <p:txBody>
          <a:bodyPr wrap="square" lIns="0" tIns="0" rIns="0" bIns="0" anchor="t" anchorCtr="0">
            <a:noAutofit/>
          </a:bodyPr>
          <a:lstStyle>
            <a:lvl1pPr>
              <a:lnSpc>
                <a:spcPct val="90000"/>
              </a:lnSpc>
              <a:defRPr sz="540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398556" y="291465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Tree>
    <p:extLst>
      <p:ext uri="{BB962C8B-B14F-4D97-AF65-F5344CB8AC3E}">
        <p14:creationId xmlns:p14="http://schemas.microsoft.com/office/powerpoint/2010/main" val="30573234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Press Release">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82F8632-D97E-28AF-AD90-596CF9479D91}"/>
              </a:ext>
            </a:extLst>
          </p:cNvPr>
          <p:cNvSpPr/>
          <p:nvPr userDrawn="1"/>
        </p:nvSpPr>
        <p:spPr>
          <a:xfrm>
            <a:off x="0" y="1294595"/>
            <a:ext cx="12211664" cy="3672241"/>
          </a:xfrm>
          <a:prstGeom prst="rect">
            <a:avLst/>
          </a:prstGeom>
          <a:gradFill flip="none" rotWithShape="1">
            <a:gsLst>
              <a:gs pos="100000">
                <a:srgbClr val="00227F">
                  <a:alpha val="40000"/>
                </a:srgbClr>
              </a:gs>
              <a:gs pos="61000">
                <a:srgbClr val="00227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1219139">
              <a:defRPr/>
            </a:pPr>
            <a:endParaRPr lang="en-US" sz="1777">
              <a:solidFill>
                <a:srgbClr val="FFFFFF"/>
              </a:solidFill>
              <a:latin typeface="Arial" panose="020B0604020202020204" pitchFamily="34" charset="0"/>
            </a:endParaRPr>
          </a:p>
        </p:txBody>
      </p:sp>
      <p:sp>
        <p:nvSpPr>
          <p:cNvPr id="7" name="Picture Placeholder 15">
            <a:extLst>
              <a:ext uri="{FF2B5EF4-FFF2-40B4-BE49-F238E27FC236}">
                <a16:creationId xmlns:a16="http://schemas.microsoft.com/office/drawing/2014/main" id="{97B9344D-6762-258E-07F4-14997F61F015}"/>
              </a:ext>
            </a:extLst>
          </p:cNvPr>
          <p:cNvSpPr>
            <a:spLocks noGrp="1"/>
          </p:cNvSpPr>
          <p:nvPr>
            <p:ph type="pic" sz="quarter" idx="19" hasCustomPrompt="1"/>
          </p:nvPr>
        </p:nvSpPr>
        <p:spPr>
          <a:xfrm>
            <a:off x="0" y="1295399"/>
            <a:ext cx="6096000" cy="3671438"/>
          </a:xfrm>
          <a:prstGeom prst="rect">
            <a:avLst/>
          </a:prstGeom>
        </p:spPr>
        <p:txBody>
          <a:bodyPr anchor="ctr"/>
          <a:lstStyle>
            <a:lvl1pPr marL="0" indent="0" algn="ctr">
              <a:buNone/>
              <a:defRPr>
                <a:solidFill>
                  <a:srgbClr val="FFFFFF"/>
                </a:solidFill>
              </a:defRPr>
            </a:lvl1pPr>
          </a:lstStyle>
          <a:p>
            <a:r>
              <a:rPr lang="en-US"/>
              <a:t>Click to add Image, </a:t>
            </a:r>
            <a:br>
              <a:rPr lang="en-US"/>
            </a:br>
            <a:r>
              <a:rPr lang="en-US"/>
              <a:t>then send it to back</a:t>
            </a:r>
          </a:p>
        </p:txBody>
      </p:sp>
      <p:sp>
        <p:nvSpPr>
          <p:cNvPr id="20" name="Text Placeholder 12">
            <a:extLst>
              <a:ext uri="{FF2B5EF4-FFF2-40B4-BE49-F238E27FC236}">
                <a16:creationId xmlns:a16="http://schemas.microsoft.com/office/drawing/2014/main" id="{6D391CE5-32D9-04CD-14B3-240FEF5159A9}"/>
              </a:ext>
            </a:extLst>
          </p:cNvPr>
          <p:cNvSpPr>
            <a:spLocks noGrp="1"/>
          </p:cNvSpPr>
          <p:nvPr>
            <p:ph type="body" sz="quarter" idx="24" hasCustomPrompt="1"/>
          </p:nvPr>
        </p:nvSpPr>
        <p:spPr>
          <a:xfrm>
            <a:off x="674158" y="1822847"/>
            <a:ext cx="5136887" cy="1015603"/>
          </a:xfrm>
          <a:prstGeom prst="rect">
            <a:avLst/>
          </a:prstGeom>
        </p:spPr>
        <p:txBody>
          <a:bodyPr lIns="0" tIns="0" rIns="0" bIns="0"/>
          <a:lstStyle>
            <a:lvl1pPr marL="0" indent="0">
              <a:lnSpc>
                <a:spcPct val="100000"/>
              </a:lnSpc>
              <a:buFontTx/>
              <a:buNone/>
              <a:defRPr sz="2800" b="0" i="0">
                <a:solidFill>
                  <a:schemeClr val="tx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add headline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381000" y="-457200"/>
            <a:ext cx="11436096" cy="395816"/>
          </a:xfrm>
          <a:prstGeom prst="rect">
            <a:avLst/>
          </a:prstGeom>
        </p:spPr>
        <p:txBody>
          <a:bodyPr/>
          <a:lstStyle>
            <a:lvl1pPr algn="ctr">
              <a:defRPr sz="2400">
                <a:solidFill>
                  <a:srgbClr val="FFFFFF"/>
                </a:solidFill>
              </a:defRPr>
            </a:lvl1pPr>
          </a:lstStyle>
          <a:p>
            <a:r>
              <a:rPr lang="en-US"/>
              <a:t>Press Release</a:t>
            </a:r>
          </a:p>
        </p:txBody>
      </p:sp>
      <p:sp>
        <p:nvSpPr>
          <p:cNvPr id="4" name="Text Placeholder 12">
            <a:extLst>
              <a:ext uri="{FF2B5EF4-FFF2-40B4-BE49-F238E27FC236}">
                <a16:creationId xmlns:a16="http://schemas.microsoft.com/office/drawing/2014/main" id="{6F893508-B995-ACF3-1683-554C10237EEB}"/>
              </a:ext>
            </a:extLst>
          </p:cNvPr>
          <p:cNvSpPr>
            <a:spLocks noGrp="1"/>
          </p:cNvSpPr>
          <p:nvPr>
            <p:ph type="body" sz="quarter" idx="11"/>
          </p:nvPr>
        </p:nvSpPr>
        <p:spPr>
          <a:xfrm>
            <a:off x="674158" y="5467971"/>
            <a:ext cx="4777274" cy="854844"/>
          </a:xfrm>
          <a:prstGeom prst="rect">
            <a:avLst/>
          </a:prstGeom>
        </p:spPr>
        <p:txBody>
          <a:bodyPr lIns="0" tIns="0" rIns="0" bIns="0"/>
          <a:lstStyle>
            <a:lvl1pPr marL="182880" indent="-182880">
              <a:buClr>
                <a:schemeClr val="bg1"/>
              </a:buClr>
              <a:buFont typeface="Arial" panose="020B0604020202020204" pitchFamily="34" charset="0"/>
              <a:buChar char="•"/>
              <a:defRPr sz="1400">
                <a:solidFill>
                  <a:schemeClr val="bg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edit Master text styles</a:t>
            </a:r>
          </a:p>
        </p:txBody>
      </p:sp>
      <p:sp>
        <p:nvSpPr>
          <p:cNvPr id="5" name="Picture Placeholder 11">
            <a:extLst>
              <a:ext uri="{FF2B5EF4-FFF2-40B4-BE49-F238E27FC236}">
                <a16:creationId xmlns:a16="http://schemas.microsoft.com/office/drawing/2014/main" id="{FEDAB76B-E947-11EE-FA60-A251B96ADA34}"/>
              </a:ext>
            </a:extLst>
          </p:cNvPr>
          <p:cNvSpPr>
            <a:spLocks noGrp="1"/>
          </p:cNvSpPr>
          <p:nvPr>
            <p:ph type="pic" sz="quarter" idx="20" hasCustomPrompt="1"/>
          </p:nvPr>
        </p:nvSpPr>
        <p:spPr>
          <a:xfrm>
            <a:off x="10147299" y="220466"/>
            <a:ext cx="1644650" cy="939800"/>
          </a:xfrm>
          <a:prstGeom prst="rect">
            <a:avLst/>
          </a:prstGeom>
          <a:noFill/>
          <a:ln>
            <a:noFill/>
          </a:ln>
        </p:spPr>
        <p:txBody>
          <a:bodyPr anchor="ctr">
            <a:noAutofit/>
          </a:bodyPr>
          <a:lstStyle>
            <a:lvl1pPr marL="0" indent="0" algn="ctr">
              <a:buNone/>
              <a:defRPr sz="933">
                <a:solidFill>
                  <a:schemeClr val="tx2"/>
                </a:solidFill>
              </a:defRPr>
            </a:lvl1pPr>
          </a:lstStyle>
          <a:p>
            <a:r>
              <a:rPr lang="en-US"/>
              <a:t>Insert transparent background PNG logo here. Logo should be white.</a:t>
            </a:r>
          </a:p>
        </p:txBody>
      </p:sp>
      <p:sp>
        <p:nvSpPr>
          <p:cNvPr id="6" name="Text Placeholder 11">
            <a:extLst>
              <a:ext uri="{FF2B5EF4-FFF2-40B4-BE49-F238E27FC236}">
                <a16:creationId xmlns:a16="http://schemas.microsoft.com/office/drawing/2014/main" id="{59BDCBF9-93F9-3B57-0A57-AF31D35201CE}"/>
              </a:ext>
            </a:extLst>
          </p:cNvPr>
          <p:cNvSpPr txBox="1">
            <a:spLocks/>
          </p:cNvSpPr>
          <p:nvPr userDrawn="1"/>
        </p:nvSpPr>
        <p:spPr>
          <a:xfrm>
            <a:off x="686594" y="896480"/>
            <a:ext cx="1924050" cy="292100"/>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200" b="1" spc="300">
                <a:solidFill>
                  <a:schemeClr val="bg1"/>
                </a:solidFill>
              </a:rPr>
              <a:t>PRESS RELEASE</a:t>
            </a:r>
          </a:p>
        </p:txBody>
      </p:sp>
      <p:sp>
        <p:nvSpPr>
          <p:cNvPr id="8" name="Rectangle 7">
            <a:extLst>
              <a:ext uri="{FF2B5EF4-FFF2-40B4-BE49-F238E27FC236}">
                <a16:creationId xmlns:a16="http://schemas.microsoft.com/office/drawing/2014/main" id="{3E9D9B92-0F9C-45F3-2D35-340AA32D403F}"/>
              </a:ext>
            </a:extLst>
          </p:cNvPr>
          <p:cNvSpPr/>
          <p:nvPr userDrawn="1"/>
        </p:nvSpPr>
        <p:spPr>
          <a:xfrm>
            <a:off x="686594" y="619948"/>
            <a:ext cx="435105" cy="10931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0" name="Text Placeholder 11">
            <a:extLst>
              <a:ext uri="{FF2B5EF4-FFF2-40B4-BE49-F238E27FC236}">
                <a16:creationId xmlns:a16="http://schemas.microsoft.com/office/drawing/2014/main" id="{457E15FC-3858-863C-8B87-8D352E336EB1}"/>
              </a:ext>
            </a:extLst>
          </p:cNvPr>
          <p:cNvSpPr txBox="1">
            <a:spLocks/>
          </p:cNvSpPr>
          <p:nvPr userDrawn="1"/>
        </p:nvSpPr>
        <p:spPr>
          <a:xfrm>
            <a:off x="667544" y="5143886"/>
            <a:ext cx="1924050" cy="292100"/>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200" b="1" spc="300">
                <a:solidFill>
                  <a:schemeClr val="bg2">
                    <a:lumMod val="50000"/>
                    <a:lumOff val="50000"/>
                  </a:schemeClr>
                </a:solidFill>
              </a:rPr>
              <a:t>NEWS SUMMARY</a:t>
            </a:r>
          </a:p>
        </p:txBody>
      </p:sp>
      <p:sp>
        <p:nvSpPr>
          <p:cNvPr id="12" name="Rectangle 11">
            <a:extLst>
              <a:ext uri="{FF2B5EF4-FFF2-40B4-BE49-F238E27FC236}">
                <a16:creationId xmlns:a16="http://schemas.microsoft.com/office/drawing/2014/main" id="{6737B871-D7A6-D388-B461-FAC80C53CD75}"/>
              </a:ext>
            </a:extLst>
          </p:cNvPr>
          <p:cNvSpPr/>
          <p:nvPr userDrawn="1"/>
        </p:nvSpPr>
        <p:spPr>
          <a:xfrm>
            <a:off x="6163405" y="1568064"/>
            <a:ext cx="435105" cy="10931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4" name="Text Placeholder 11">
            <a:extLst>
              <a:ext uri="{FF2B5EF4-FFF2-40B4-BE49-F238E27FC236}">
                <a16:creationId xmlns:a16="http://schemas.microsoft.com/office/drawing/2014/main" id="{9D370272-E35F-4436-DCC0-1BAAD975FDCA}"/>
              </a:ext>
            </a:extLst>
          </p:cNvPr>
          <p:cNvSpPr txBox="1">
            <a:spLocks/>
          </p:cNvSpPr>
          <p:nvPr userDrawn="1"/>
        </p:nvSpPr>
        <p:spPr>
          <a:xfrm>
            <a:off x="5677234" y="1567954"/>
            <a:ext cx="428598" cy="628650"/>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8000">
                <a:solidFill>
                  <a:schemeClr val="bg1"/>
                </a:solidFill>
                <a:latin typeface="Arial Nova Light" panose="020B0304020202020204" pitchFamily="34" charset="0"/>
              </a:rPr>
              <a:t>“</a:t>
            </a:r>
          </a:p>
        </p:txBody>
      </p:sp>
      <p:sp>
        <p:nvSpPr>
          <p:cNvPr id="15" name="Text Placeholder 12">
            <a:extLst>
              <a:ext uri="{FF2B5EF4-FFF2-40B4-BE49-F238E27FC236}">
                <a16:creationId xmlns:a16="http://schemas.microsoft.com/office/drawing/2014/main" id="{3FCC8D84-BCF6-0C13-AB5E-B2C4C51D85FF}"/>
              </a:ext>
            </a:extLst>
          </p:cNvPr>
          <p:cNvSpPr>
            <a:spLocks noGrp="1"/>
          </p:cNvSpPr>
          <p:nvPr>
            <p:ph type="body" sz="quarter" idx="21"/>
          </p:nvPr>
        </p:nvSpPr>
        <p:spPr>
          <a:xfrm>
            <a:off x="6092760" y="5467971"/>
            <a:ext cx="5343525" cy="854844"/>
          </a:xfrm>
          <a:prstGeom prst="rect">
            <a:avLst/>
          </a:prstGeom>
        </p:spPr>
        <p:txBody>
          <a:bodyPr lIns="0" tIns="0" rIns="0" bIns="0"/>
          <a:lstStyle>
            <a:lvl1pPr marL="182880" indent="-182880">
              <a:buClr>
                <a:schemeClr val="bg1"/>
              </a:buClr>
              <a:buFont typeface="Arial" panose="020B0604020202020204" pitchFamily="34" charset="0"/>
              <a:buChar char="•"/>
              <a:defRPr sz="1400">
                <a:solidFill>
                  <a:schemeClr val="bg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FDAE42B-2C35-7159-FBCE-046CC8E50816}"/>
              </a:ext>
            </a:extLst>
          </p:cNvPr>
          <p:cNvSpPr>
            <a:spLocks noGrp="1"/>
          </p:cNvSpPr>
          <p:nvPr>
            <p:ph type="body" sz="quarter" idx="22"/>
          </p:nvPr>
        </p:nvSpPr>
        <p:spPr>
          <a:xfrm>
            <a:off x="6140386" y="1894404"/>
            <a:ext cx="5295899" cy="1315579"/>
          </a:xfrm>
          <a:prstGeom prst="rect">
            <a:avLst/>
          </a:prstGeom>
        </p:spPr>
        <p:txBody>
          <a:bodyPr lIns="0" tIns="0" rIns="0" bIns="0"/>
          <a:lstStyle>
            <a:lvl1pPr marL="0" indent="0">
              <a:lnSpc>
                <a:spcPct val="100000"/>
              </a:lnSpc>
              <a:buFontTx/>
              <a:buNone/>
              <a:defRPr sz="1400">
                <a:solidFill>
                  <a:schemeClr val="tx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DEC6DB95-886D-7791-6F34-46FE05067204}"/>
              </a:ext>
            </a:extLst>
          </p:cNvPr>
          <p:cNvSpPr>
            <a:spLocks noGrp="1"/>
          </p:cNvSpPr>
          <p:nvPr>
            <p:ph type="body" sz="quarter" idx="23" hasCustomPrompt="1"/>
          </p:nvPr>
        </p:nvSpPr>
        <p:spPr>
          <a:xfrm>
            <a:off x="6140386" y="3319524"/>
            <a:ext cx="5295900" cy="214251"/>
          </a:xfrm>
          <a:prstGeom prst="rect">
            <a:avLst/>
          </a:prstGeom>
        </p:spPr>
        <p:txBody>
          <a:bodyPr lIns="0" tIns="0" rIns="0" bIns="0"/>
          <a:lstStyle>
            <a:lvl1pPr marL="0" indent="0">
              <a:buFontTx/>
              <a:buNone/>
              <a:defRPr sz="1400" b="1" i="1">
                <a:solidFill>
                  <a:schemeClr val="bg1">
                    <a:lumMod val="60000"/>
                    <a:lumOff val="40000"/>
                  </a:schemeClr>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add Name, </a:t>
            </a:r>
          </a:p>
        </p:txBody>
      </p:sp>
      <p:sp>
        <p:nvSpPr>
          <p:cNvPr id="22" name="Text Placeholder 12">
            <a:extLst>
              <a:ext uri="{FF2B5EF4-FFF2-40B4-BE49-F238E27FC236}">
                <a16:creationId xmlns:a16="http://schemas.microsoft.com/office/drawing/2014/main" id="{9B0E7AAE-E2E6-F101-5033-E1FD34536A56}"/>
              </a:ext>
            </a:extLst>
          </p:cNvPr>
          <p:cNvSpPr>
            <a:spLocks noGrp="1"/>
          </p:cNvSpPr>
          <p:nvPr>
            <p:ph type="body" sz="quarter" idx="25" hasCustomPrompt="1"/>
          </p:nvPr>
        </p:nvSpPr>
        <p:spPr>
          <a:xfrm>
            <a:off x="6140386" y="3560978"/>
            <a:ext cx="5295900" cy="372847"/>
          </a:xfrm>
          <a:prstGeom prst="rect">
            <a:avLst/>
          </a:prstGeom>
        </p:spPr>
        <p:txBody>
          <a:bodyPr lIns="0" tIns="0" rIns="0" bIns="0"/>
          <a:lstStyle>
            <a:lvl1pPr marL="0" indent="0">
              <a:buFontTx/>
              <a:buNone/>
              <a:defRPr sz="1400" b="0" i="1">
                <a:solidFill>
                  <a:schemeClr val="bg1">
                    <a:lumMod val="60000"/>
                    <a:lumOff val="40000"/>
                  </a:schemeClr>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add title, Company</a:t>
            </a:r>
          </a:p>
        </p:txBody>
      </p:sp>
    </p:spTree>
    <p:extLst>
      <p:ext uri="{BB962C8B-B14F-4D97-AF65-F5344CB8AC3E}">
        <p14:creationId xmlns:p14="http://schemas.microsoft.com/office/powerpoint/2010/main" val="2733141889"/>
      </p:ext>
    </p:extLst>
  </p:cSld>
  <p:clrMapOvr>
    <a:masterClrMapping/>
  </p:clrMapOvr>
  <p:transition spd="slow">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Press Release">
    <p:bg>
      <p:bgPr>
        <a:solidFill>
          <a:schemeClr val="tx2"/>
        </a:solidFill>
        <a:effectLst/>
      </p:bgPr>
    </p:bg>
    <p:spTree>
      <p:nvGrpSpPr>
        <p:cNvPr id="1" name=""/>
        <p:cNvGrpSpPr/>
        <p:nvPr/>
      </p:nvGrpSpPr>
      <p:grpSpPr>
        <a:xfrm>
          <a:off x="0" y="0"/>
          <a:ext cx="0" cy="0"/>
          <a:chOff x="0" y="0"/>
          <a:chExt cx="0" cy="0"/>
        </a:xfrm>
      </p:grpSpPr>
      <p:pic>
        <p:nvPicPr>
          <p:cNvPr id="3" name="Picture Placeholder 82" descr="A blue glowing brain in space&#10;&#10;Description automatically generated">
            <a:extLst>
              <a:ext uri="{FF2B5EF4-FFF2-40B4-BE49-F238E27FC236}">
                <a16:creationId xmlns:a16="http://schemas.microsoft.com/office/drawing/2014/main" id="{043F4A6D-4D6D-971B-82C5-BC18CA140C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237" t="21959" r="13702" b="24569"/>
          <a:stretch/>
        </p:blipFill>
        <p:spPr>
          <a:xfrm>
            <a:off x="0" y="1294594"/>
            <a:ext cx="6096000" cy="3671438"/>
          </a:xfrm>
          <a:prstGeom prst="rect">
            <a:avLst/>
          </a:prstGeom>
        </p:spPr>
      </p:pic>
      <p:sp>
        <p:nvSpPr>
          <p:cNvPr id="21" name="Rectangle 20">
            <a:extLst>
              <a:ext uri="{FF2B5EF4-FFF2-40B4-BE49-F238E27FC236}">
                <a16:creationId xmlns:a16="http://schemas.microsoft.com/office/drawing/2014/main" id="{D82F8632-D97E-28AF-AD90-596CF9479D91}"/>
              </a:ext>
            </a:extLst>
          </p:cNvPr>
          <p:cNvSpPr/>
          <p:nvPr userDrawn="1"/>
        </p:nvSpPr>
        <p:spPr>
          <a:xfrm>
            <a:off x="0" y="1294595"/>
            <a:ext cx="12211664" cy="3672241"/>
          </a:xfrm>
          <a:prstGeom prst="rect">
            <a:avLst/>
          </a:prstGeom>
          <a:gradFill flip="none" rotWithShape="1">
            <a:gsLst>
              <a:gs pos="100000">
                <a:srgbClr val="00227F">
                  <a:alpha val="40000"/>
                </a:srgbClr>
              </a:gs>
              <a:gs pos="61000">
                <a:srgbClr val="00227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1219139">
              <a:defRPr/>
            </a:pPr>
            <a:endParaRPr lang="en-US" sz="1777">
              <a:solidFill>
                <a:srgbClr val="FFFFFF"/>
              </a:solidFill>
              <a:latin typeface="Arial" panose="020B0604020202020204" pitchFamily="34" charset="0"/>
            </a:endParaRPr>
          </a:p>
        </p:txBody>
      </p:sp>
      <p:sp>
        <p:nvSpPr>
          <p:cNvPr id="20" name="Text Placeholder 12">
            <a:extLst>
              <a:ext uri="{FF2B5EF4-FFF2-40B4-BE49-F238E27FC236}">
                <a16:creationId xmlns:a16="http://schemas.microsoft.com/office/drawing/2014/main" id="{6D391CE5-32D9-04CD-14B3-240FEF5159A9}"/>
              </a:ext>
            </a:extLst>
          </p:cNvPr>
          <p:cNvSpPr>
            <a:spLocks noGrp="1"/>
          </p:cNvSpPr>
          <p:nvPr>
            <p:ph type="body" sz="quarter" idx="24" hasCustomPrompt="1"/>
          </p:nvPr>
        </p:nvSpPr>
        <p:spPr>
          <a:xfrm>
            <a:off x="674158" y="1822847"/>
            <a:ext cx="5136887" cy="1015603"/>
          </a:xfrm>
          <a:prstGeom prst="rect">
            <a:avLst/>
          </a:prstGeom>
        </p:spPr>
        <p:txBody>
          <a:bodyPr lIns="0" tIns="0" rIns="0" bIns="0"/>
          <a:lstStyle>
            <a:lvl1pPr marL="0" indent="0">
              <a:lnSpc>
                <a:spcPct val="100000"/>
              </a:lnSpc>
              <a:buFontTx/>
              <a:buNone/>
              <a:defRPr sz="2800" b="0" i="0">
                <a:solidFill>
                  <a:schemeClr val="tx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add headline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381000" y="-457200"/>
            <a:ext cx="11436096" cy="395816"/>
          </a:xfrm>
          <a:prstGeom prst="rect">
            <a:avLst/>
          </a:prstGeom>
        </p:spPr>
        <p:txBody>
          <a:bodyPr/>
          <a:lstStyle>
            <a:lvl1pPr algn="ctr">
              <a:defRPr sz="2400">
                <a:solidFill>
                  <a:srgbClr val="FFFFFF"/>
                </a:solidFill>
              </a:defRPr>
            </a:lvl1pPr>
          </a:lstStyle>
          <a:p>
            <a:r>
              <a:rPr lang="en-US"/>
              <a:t>Press Release</a:t>
            </a:r>
          </a:p>
        </p:txBody>
      </p:sp>
      <p:sp>
        <p:nvSpPr>
          <p:cNvPr id="4" name="Text Placeholder 12">
            <a:extLst>
              <a:ext uri="{FF2B5EF4-FFF2-40B4-BE49-F238E27FC236}">
                <a16:creationId xmlns:a16="http://schemas.microsoft.com/office/drawing/2014/main" id="{6F893508-B995-ACF3-1683-554C10237EEB}"/>
              </a:ext>
            </a:extLst>
          </p:cNvPr>
          <p:cNvSpPr>
            <a:spLocks noGrp="1"/>
          </p:cNvSpPr>
          <p:nvPr>
            <p:ph type="body" sz="quarter" idx="11"/>
          </p:nvPr>
        </p:nvSpPr>
        <p:spPr>
          <a:xfrm>
            <a:off x="674158" y="5467971"/>
            <a:ext cx="4777274" cy="854844"/>
          </a:xfrm>
          <a:prstGeom prst="rect">
            <a:avLst/>
          </a:prstGeom>
        </p:spPr>
        <p:txBody>
          <a:bodyPr lIns="0" tIns="0" rIns="0" bIns="0"/>
          <a:lstStyle>
            <a:lvl1pPr marL="182880" indent="-182880">
              <a:buClr>
                <a:schemeClr val="bg1"/>
              </a:buClr>
              <a:buFont typeface="Arial" panose="020B0604020202020204" pitchFamily="34" charset="0"/>
              <a:buChar char="•"/>
              <a:defRPr sz="1400">
                <a:solidFill>
                  <a:schemeClr val="bg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edit Master text styles</a:t>
            </a:r>
          </a:p>
        </p:txBody>
      </p:sp>
      <p:sp>
        <p:nvSpPr>
          <p:cNvPr id="5" name="Picture Placeholder 11">
            <a:extLst>
              <a:ext uri="{FF2B5EF4-FFF2-40B4-BE49-F238E27FC236}">
                <a16:creationId xmlns:a16="http://schemas.microsoft.com/office/drawing/2014/main" id="{FEDAB76B-E947-11EE-FA60-A251B96ADA34}"/>
              </a:ext>
            </a:extLst>
          </p:cNvPr>
          <p:cNvSpPr>
            <a:spLocks noGrp="1"/>
          </p:cNvSpPr>
          <p:nvPr>
            <p:ph type="pic" sz="quarter" idx="20" hasCustomPrompt="1"/>
          </p:nvPr>
        </p:nvSpPr>
        <p:spPr>
          <a:xfrm>
            <a:off x="10147299" y="220466"/>
            <a:ext cx="1644650" cy="939800"/>
          </a:xfrm>
          <a:prstGeom prst="rect">
            <a:avLst/>
          </a:prstGeom>
          <a:noFill/>
          <a:ln>
            <a:noFill/>
          </a:ln>
        </p:spPr>
        <p:txBody>
          <a:bodyPr anchor="ctr">
            <a:noAutofit/>
          </a:bodyPr>
          <a:lstStyle>
            <a:lvl1pPr marL="0" indent="0" algn="ctr">
              <a:buNone/>
              <a:defRPr sz="933">
                <a:solidFill>
                  <a:schemeClr val="bg2"/>
                </a:solidFill>
              </a:defRPr>
            </a:lvl1pPr>
          </a:lstStyle>
          <a:p>
            <a:r>
              <a:rPr lang="en-US"/>
              <a:t>Insert logo here. Ideal is white background or transparent background. PNG or JPEG.</a:t>
            </a:r>
          </a:p>
        </p:txBody>
      </p:sp>
      <p:sp>
        <p:nvSpPr>
          <p:cNvPr id="6" name="Text Placeholder 11">
            <a:extLst>
              <a:ext uri="{FF2B5EF4-FFF2-40B4-BE49-F238E27FC236}">
                <a16:creationId xmlns:a16="http://schemas.microsoft.com/office/drawing/2014/main" id="{59BDCBF9-93F9-3B57-0A57-AF31D35201CE}"/>
              </a:ext>
            </a:extLst>
          </p:cNvPr>
          <p:cNvSpPr txBox="1">
            <a:spLocks/>
          </p:cNvSpPr>
          <p:nvPr userDrawn="1"/>
        </p:nvSpPr>
        <p:spPr>
          <a:xfrm>
            <a:off x="686594" y="896480"/>
            <a:ext cx="1924050" cy="292100"/>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200" b="1" spc="300">
                <a:solidFill>
                  <a:schemeClr val="bg1"/>
                </a:solidFill>
              </a:rPr>
              <a:t>PRESS RELEASE</a:t>
            </a:r>
          </a:p>
        </p:txBody>
      </p:sp>
      <p:sp>
        <p:nvSpPr>
          <p:cNvPr id="8" name="Rectangle 7">
            <a:extLst>
              <a:ext uri="{FF2B5EF4-FFF2-40B4-BE49-F238E27FC236}">
                <a16:creationId xmlns:a16="http://schemas.microsoft.com/office/drawing/2014/main" id="{3E9D9B92-0F9C-45F3-2D35-340AA32D403F}"/>
              </a:ext>
            </a:extLst>
          </p:cNvPr>
          <p:cNvSpPr/>
          <p:nvPr userDrawn="1"/>
        </p:nvSpPr>
        <p:spPr>
          <a:xfrm>
            <a:off x="686594" y="619948"/>
            <a:ext cx="435105" cy="10931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0" name="Text Placeholder 11">
            <a:extLst>
              <a:ext uri="{FF2B5EF4-FFF2-40B4-BE49-F238E27FC236}">
                <a16:creationId xmlns:a16="http://schemas.microsoft.com/office/drawing/2014/main" id="{457E15FC-3858-863C-8B87-8D352E336EB1}"/>
              </a:ext>
            </a:extLst>
          </p:cNvPr>
          <p:cNvSpPr txBox="1">
            <a:spLocks/>
          </p:cNvSpPr>
          <p:nvPr userDrawn="1"/>
        </p:nvSpPr>
        <p:spPr>
          <a:xfrm>
            <a:off x="667544" y="5143886"/>
            <a:ext cx="1924050" cy="292100"/>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200" b="1" spc="300">
                <a:solidFill>
                  <a:schemeClr val="bg2">
                    <a:lumMod val="50000"/>
                    <a:lumOff val="50000"/>
                  </a:schemeClr>
                </a:solidFill>
              </a:rPr>
              <a:t>NEWS SUMMARY</a:t>
            </a:r>
          </a:p>
        </p:txBody>
      </p:sp>
      <p:sp>
        <p:nvSpPr>
          <p:cNvPr id="12" name="Rectangle 11">
            <a:extLst>
              <a:ext uri="{FF2B5EF4-FFF2-40B4-BE49-F238E27FC236}">
                <a16:creationId xmlns:a16="http://schemas.microsoft.com/office/drawing/2014/main" id="{6737B871-D7A6-D388-B461-FAC80C53CD75}"/>
              </a:ext>
            </a:extLst>
          </p:cNvPr>
          <p:cNvSpPr/>
          <p:nvPr userDrawn="1"/>
        </p:nvSpPr>
        <p:spPr>
          <a:xfrm>
            <a:off x="6163405" y="1568064"/>
            <a:ext cx="435105" cy="10931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4" name="Text Placeholder 11">
            <a:extLst>
              <a:ext uri="{FF2B5EF4-FFF2-40B4-BE49-F238E27FC236}">
                <a16:creationId xmlns:a16="http://schemas.microsoft.com/office/drawing/2014/main" id="{9D370272-E35F-4436-DCC0-1BAAD975FDCA}"/>
              </a:ext>
            </a:extLst>
          </p:cNvPr>
          <p:cNvSpPr txBox="1">
            <a:spLocks/>
          </p:cNvSpPr>
          <p:nvPr userDrawn="1"/>
        </p:nvSpPr>
        <p:spPr>
          <a:xfrm>
            <a:off x="5677234" y="1567954"/>
            <a:ext cx="428598" cy="628650"/>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8000">
                <a:solidFill>
                  <a:schemeClr val="bg1"/>
                </a:solidFill>
                <a:latin typeface="Arial Nova Light" panose="020B0304020202020204" pitchFamily="34" charset="0"/>
              </a:rPr>
              <a:t>“</a:t>
            </a:r>
          </a:p>
        </p:txBody>
      </p:sp>
      <p:sp>
        <p:nvSpPr>
          <p:cNvPr id="15" name="Text Placeholder 12">
            <a:extLst>
              <a:ext uri="{FF2B5EF4-FFF2-40B4-BE49-F238E27FC236}">
                <a16:creationId xmlns:a16="http://schemas.microsoft.com/office/drawing/2014/main" id="{3FCC8D84-BCF6-0C13-AB5E-B2C4C51D85FF}"/>
              </a:ext>
            </a:extLst>
          </p:cNvPr>
          <p:cNvSpPr>
            <a:spLocks noGrp="1"/>
          </p:cNvSpPr>
          <p:nvPr>
            <p:ph type="body" sz="quarter" idx="21"/>
          </p:nvPr>
        </p:nvSpPr>
        <p:spPr>
          <a:xfrm>
            <a:off x="6092760" y="5467971"/>
            <a:ext cx="5343525" cy="854844"/>
          </a:xfrm>
          <a:prstGeom prst="rect">
            <a:avLst/>
          </a:prstGeom>
        </p:spPr>
        <p:txBody>
          <a:bodyPr lIns="0" tIns="0" rIns="0" bIns="0"/>
          <a:lstStyle>
            <a:lvl1pPr marL="182880" indent="-182880">
              <a:buClr>
                <a:schemeClr val="bg1"/>
              </a:buClr>
              <a:buFont typeface="Arial" panose="020B0604020202020204" pitchFamily="34" charset="0"/>
              <a:buChar char="•"/>
              <a:defRPr sz="1400">
                <a:solidFill>
                  <a:schemeClr val="bg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FDAE42B-2C35-7159-FBCE-046CC8E50816}"/>
              </a:ext>
            </a:extLst>
          </p:cNvPr>
          <p:cNvSpPr>
            <a:spLocks noGrp="1"/>
          </p:cNvSpPr>
          <p:nvPr>
            <p:ph type="body" sz="quarter" idx="22"/>
          </p:nvPr>
        </p:nvSpPr>
        <p:spPr>
          <a:xfrm>
            <a:off x="6140386" y="1894404"/>
            <a:ext cx="5295899" cy="1315579"/>
          </a:xfrm>
          <a:prstGeom prst="rect">
            <a:avLst/>
          </a:prstGeom>
        </p:spPr>
        <p:txBody>
          <a:bodyPr lIns="0" tIns="0" rIns="0" bIns="0"/>
          <a:lstStyle>
            <a:lvl1pPr marL="0" indent="0">
              <a:lnSpc>
                <a:spcPct val="100000"/>
              </a:lnSpc>
              <a:buFontTx/>
              <a:buNone/>
              <a:defRPr sz="1400">
                <a:solidFill>
                  <a:schemeClr val="tx2"/>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DEC6DB95-886D-7791-6F34-46FE05067204}"/>
              </a:ext>
            </a:extLst>
          </p:cNvPr>
          <p:cNvSpPr>
            <a:spLocks noGrp="1"/>
          </p:cNvSpPr>
          <p:nvPr>
            <p:ph type="body" sz="quarter" idx="23" hasCustomPrompt="1"/>
          </p:nvPr>
        </p:nvSpPr>
        <p:spPr>
          <a:xfrm>
            <a:off x="6140386" y="3319524"/>
            <a:ext cx="5295900" cy="214251"/>
          </a:xfrm>
          <a:prstGeom prst="rect">
            <a:avLst/>
          </a:prstGeom>
        </p:spPr>
        <p:txBody>
          <a:bodyPr lIns="0" tIns="0" rIns="0" bIns="0"/>
          <a:lstStyle>
            <a:lvl1pPr marL="0" indent="0">
              <a:buFontTx/>
              <a:buNone/>
              <a:defRPr sz="1400" b="1" i="1">
                <a:solidFill>
                  <a:schemeClr val="bg1">
                    <a:lumMod val="60000"/>
                    <a:lumOff val="40000"/>
                  </a:schemeClr>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add Name, </a:t>
            </a:r>
          </a:p>
        </p:txBody>
      </p:sp>
      <p:sp>
        <p:nvSpPr>
          <p:cNvPr id="22" name="Text Placeholder 12">
            <a:extLst>
              <a:ext uri="{FF2B5EF4-FFF2-40B4-BE49-F238E27FC236}">
                <a16:creationId xmlns:a16="http://schemas.microsoft.com/office/drawing/2014/main" id="{9B0E7AAE-E2E6-F101-5033-E1FD34536A56}"/>
              </a:ext>
            </a:extLst>
          </p:cNvPr>
          <p:cNvSpPr>
            <a:spLocks noGrp="1"/>
          </p:cNvSpPr>
          <p:nvPr>
            <p:ph type="body" sz="quarter" idx="25" hasCustomPrompt="1"/>
          </p:nvPr>
        </p:nvSpPr>
        <p:spPr>
          <a:xfrm>
            <a:off x="6140386" y="3560978"/>
            <a:ext cx="5295900" cy="372847"/>
          </a:xfrm>
          <a:prstGeom prst="rect">
            <a:avLst/>
          </a:prstGeom>
        </p:spPr>
        <p:txBody>
          <a:bodyPr lIns="0" tIns="0" rIns="0" bIns="0"/>
          <a:lstStyle>
            <a:lvl1pPr marL="0" indent="0">
              <a:buFontTx/>
              <a:buNone/>
              <a:defRPr sz="1400" b="0" i="1">
                <a:solidFill>
                  <a:schemeClr val="bg1">
                    <a:lumMod val="60000"/>
                    <a:lumOff val="40000"/>
                  </a:schemeClr>
                </a:solidFill>
              </a:defRPr>
            </a:lvl1pPr>
            <a:lvl2pPr marL="457189" indent="0">
              <a:buNone/>
              <a:defRPr sz="1600">
                <a:solidFill>
                  <a:schemeClr val="bg2"/>
                </a:solidFill>
              </a:defRPr>
            </a:lvl2pPr>
            <a:lvl3pPr marL="914377" indent="0">
              <a:buNone/>
              <a:defRPr sz="1467">
                <a:solidFill>
                  <a:schemeClr val="bg2"/>
                </a:solidFill>
              </a:defRPr>
            </a:lvl3pPr>
            <a:lvl4pPr marL="1371566" indent="0">
              <a:buNone/>
              <a:defRPr sz="1400">
                <a:solidFill>
                  <a:schemeClr val="bg2"/>
                </a:solidFill>
              </a:defRPr>
            </a:lvl4pPr>
            <a:lvl5pPr marL="1828754" indent="0">
              <a:buNone/>
              <a:defRPr sz="1400">
                <a:solidFill>
                  <a:schemeClr val="bg2"/>
                </a:solidFill>
              </a:defRPr>
            </a:lvl5pPr>
          </a:lstStyle>
          <a:p>
            <a:pPr lvl="0"/>
            <a:r>
              <a:rPr lang="en-US"/>
              <a:t>Click to add title, Company</a:t>
            </a:r>
          </a:p>
        </p:txBody>
      </p:sp>
    </p:spTree>
    <p:extLst>
      <p:ext uri="{BB962C8B-B14F-4D97-AF65-F5344CB8AC3E}">
        <p14:creationId xmlns:p14="http://schemas.microsoft.com/office/powerpoint/2010/main" val="3659048890"/>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1.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2.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image" Target="../media/image23.png"/><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theme" Target="../theme/theme3.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
        <p:nvSpPr>
          <p:cNvPr id="7" name="fl" descr="                              Dell - Internal Use - Confidential&#10;"/>
          <p:cNvSpPr txBox="1"/>
          <p:nvPr userDrawn="1"/>
        </p:nvSpPr>
        <p:spPr>
          <a:xfrm>
            <a:off x="5381061" y="6701002"/>
            <a:ext cx="1429879" cy="83100"/>
          </a:xfrm>
          <a:prstGeom prst="rect">
            <a:avLst/>
          </a:prstGeom>
          <a:noFill/>
        </p:spPr>
        <p:txBody>
          <a:bodyPr vert="horz" wrap="none" lIns="0" tIns="0" rIns="0" bIns="0" rtlCol="0" anchor="ctr" anchorCtr="0">
            <a:spAutoFit/>
          </a:bodyPr>
          <a:lstStyle/>
          <a:p>
            <a:pPr marL="0" marR="0" indent="0" algn="ctr" defTabSz="1219183" rtl="0" eaLnBrk="1" fontAlgn="base" latinLnBrk="0" hangingPunct="1">
              <a:lnSpc>
                <a:spcPct val="90000"/>
              </a:lnSpc>
              <a:spcBef>
                <a:spcPts val="133"/>
              </a:spcBef>
              <a:spcAft>
                <a:spcPts val="133"/>
              </a:spcAft>
              <a:buClrTx/>
              <a:buSzTx/>
              <a:buFontTx/>
              <a:buNone/>
              <a:tabLst/>
              <a:defRPr/>
            </a:pPr>
            <a:r>
              <a:rPr lang="en-US" sz="60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5120250" y="6702028"/>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0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3730" r:id="rId1"/>
    <p:sldLayoutId id="2147483752" r:id="rId2"/>
    <p:sldLayoutId id="2147483731" r:id="rId3"/>
    <p:sldLayoutId id="2147483689" r:id="rId4"/>
    <p:sldLayoutId id="2147483753" r:id="rId5"/>
    <p:sldLayoutId id="2147483735" r:id="rId6"/>
    <p:sldLayoutId id="2147483757" r:id="rId7"/>
    <p:sldLayoutId id="2147483739" r:id="rId8"/>
    <p:sldLayoutId id="2147483747" r:id="rId9"/>
    <p:sldLayoutId id="2147483715" r:id="rId10"/>
    <p:sldLayoutId id="2147483761" r:id="rId11"/>
    <p:sldLayoutId id="2147483732" r:id="rId12"/>
    <p:sldLayoutId id="2147483754" r:id="rId13"/>
    <p:sldLayoutId id="2147483736" r:id="rId14"/>
    <p:sldLayoutId id="2147483758" r:id="rId15"/>
    <p:sldLayoutId id="2147483744" r:id="rId16"/>
    <p:sldLayoutId id="2147483748" r:id="rId17"/>
    <p:sldLayoutId id="2147483763" r:id="rId18"/>
    <p:sldLayoutId id="2147483733" r:id="rId19"/>
    <p:sldLayoutId id="2147483755" r:id="rId20"/>
    <p:sldLayoutId id="2147483737" r:id="rId21"/>
    <p:sldLayoutId id="2147483759" r:id="rId22"/>
    <p:sldLayoutId id="2147483745" r:id="rId23"/>
    <p:sldLayoutId id="2147483749" r:id="rId24"/>
    <p:sldLayoutId id="2147483764" r:id="rId25"/>
    <p:sldLayoutId id="2147483734" r:id="rId26"/>
    <p:sldLayoutId id="2147483756" r:id="rId27"/>
    <p:sldLayoutId id="2147483738" r:id="rId28"/>
    <p:sldLayoutId id="2147483760" r:id="rId29"/>
    <p:sldLayoutId id="2147483746" r:id="rId30"/>
    <p:sldLayoutId id="2147483750" r:id="rId31"/>
    <p:sldLayoutId id="2147483765" r:id="rId32"/>
    <p:sldLayoutId id="2147483662" r:id="rId33"/>
    <p:sldLayoutId id="2147483673" r:id="rId34"/>
    <p:sldLayoutId id="2147483672" r:id="rId35"/>
    <p:sldLayoutId id="2147483713" r:id="rId36"/>
    <p:sldLayoutId id="2147483724" r:id="rId37"/>
    <p:sldLayoutId id="2147483725" r:id="rId38"/>
    <p:sldLayoutId id="2147483726" r:id="rId39"/>
    <p:sldLayoutId id="2147483667" r:id="rId40"/>
    <p:sldLayoutId id="2147483729" r:id="rId41"/>
  </p:sldLayoutIdLst>
  <p:txStyles>
    <p:titleStyle>
      <a:lvl1pPr algn="l" defTabSz="91438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6" rtl="0" eaLnBrk="1" latinLnBrk="0" hangingPunct="1">
        <a:defRPr sz="1800" kern="1200">
          <a:solidFill>
            <a:schemeClr val="tx1"/>
          </a:solidFill>
          <a:latin typeface="+mn-lt"/>
          <a:ea typeface="+mn-ea"/>
          <a:cs typeface="+mn-cs"/>
        </a:defRPr>
      </a:lvl1pPr>
      <a:lvl2pPr marL="457194" algn="l" defTabSz="914386" rtl="0" eaLnBrk="1" latinLnBrk="0" hangingPunct="1">
        <a:defRPr sz="1800" kern="1200">
          <a:solidFill>
            <a:schemeClr val="tx1"/>
          </a:solidFill>
          <a:latin typeface="+mn-lt"/>
          <a:ea typeface="+mn-ea"/>
          <a:cs typeface="+mn-cs"/>
        </a:defRPr>
      </a:lvl2pPr>
      <a:lvl3pPr marL="914386" algn="l" defTabSz="914386" rtl="0" eaLnBrk="1" latinLnBrk="0" hangingPunct="1">
        <a:defRPr sz="1800" kern="1200">
          <a:solidFill>
            <a:schemeClr val="tx1"/>
          </a:solidFill>
          <a:latin typeface="+mn-lt"/>
          <a:ea typeface="+mn-ea"/>
          <a:cs typeface="+mn-cs"/>
        </a:defRPr>
      </a:lvl3pPr>
      <a:lvl4pPr marL="1371579" algn="l" defTabSz="914386" rtl="0" eaLnBrk="1" latinLnBrk="0" hangingPunct="1">
        <a:defRPr sz="1800" kern="1200">
          <a:solidFill>
            <a:schemeClr val="tx1"/>
          </a:solidFill>
          <a:latin typeface="+mn-lt"/>
          <a:ea typeface="+mn-ea"/>
          <a:cs typeface="+mn-cs"/>
        </a:defRPr>
      </a:lvl4pPr>
      <a:lvl5pPr marL="1828773" algn="l" defTabSz="914386" rtl="0" eaLnBrk="1" latinLnBrk="0" hangingPunct="1">
        <a:defRPr sz="1800" kern="1200">
          <a:solidFill>
            <a:schemeClr val="tx1"/>
          </a:solidFill>
          <a:latin typeface="+mn-lt"/>
          <a:ea typeface="+mn-ea"/>
          <a:cs typeface="+mn-cs"/>
        </a:defRPr>
      </a:lvl5pPr>
      <a:lvl6pPr marL="2285966" algn="l" defTabSz="914386" rtl="0" eaLnBrk="1" latinLnBrk="0" hangingPunct="1">
        <a:defRPr sz="1800" kern="1200">
          <a:solidFill>
            <a:schemeClr val="tx1"/>
          </a:solidFill>
          <a:latin typeface="+mn-lt"/>
          <a:ea typeface="+mn-ea"/>
          <a:cs typeface="+mn-cs"/>
        </a:defRPr>
      </a:lvl6pPr>
      <a:lvl7pPr marL="2743158" algn="l" defTabSz="914386" rtl="0" eaLnBrk="1" latinLnBrk="0" hangingPunct="1">
        <a:defRPr sz="1800" kern="1200">
          <a:solidFill>
            <a:schemeClr val="tx1"/>
          </a:solidFill>
          <a:latin typeface="+mn-lt"/>
          <a:ea typeface="+mn-ea"/>
          <a:cs typeface="+mn-cs"/>
        </a:defRPr>
      </a:lvl7pPr>
      <a:lvl8pPr marL="3200352" algn="l" defTabSz="914386" rtl="0" eaLnBrk="1" latinLnBrk="0" hangingPunct="1">
        <a:defRPr sz="1800" kern="1200">
          <a:solidFill>
            <a:schemeClr val="tx1"/>
          </a:solidFill>
          <a:latin typeface="+mn-lt"/>
          <a:ea typeface="+mn-ea"/>
          <a:cs typeface="+mn-cs"/>
        </a:defRPr>
      </a:lvl8pPr>
      <a:lvl9pPr marL="3657546" algn="l" defTabSz="91438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240" userDrawn="1">
          <p15:clr>
            <a:srgbClr val="F26B43"/>
          </p15:clr>
        </p15:guide>
        <p15:guide id="4" pos="7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
        <p:nvSpPr>
          <p:cNvPr id="7" name="fl" descr="                              Dell - Internal Use - Confidential&#10;"/>
          <p:cNvSpPr txBox="1"/>
          <p:nvPr/>
        </p:nvSpPr>
        <p:spPr>
          <a:xfrm>
            <a:off x="5316358" y="6660065"/>
            <a:ext cx="1009892" cy="92398"/>
          </a:xfrm>
          <a:prstGeom prst="rect">
            <a:avLst/>
          </a:prstGeom>
          <a:noFill/>
        </p:spPr>
        <p:txBody>
          <a:bodyPr vert="horz" wrap="none" lIns="0" tIns="0" rIns="0" bIns="0" rtlCol="0" anchor="ctr" anchorCtr="0">
            <a:spAutoFit/>
          </a:bodyPr>
          <a:lstStyle/>
          <a:p>
            <a:pPr marL="0" marR="0" lvl="0" indent="0" algn="l" defTabSz="1219170" rtl="0" eaLnBrk="1" fontAlgn="base" latinLnBrk="0" hangingPunct="1">
              <a:lnSpc>
                <a:spcPct val="90000"/>
              </a:lnSpc>
              <a:spcBef>
                <a:spcPts val="133"/>
              </a:spcBef>
              <a:spcAft>
                <a:spcPts val="133"/>
              </a:spcAft>
              <a:buClrTx/>
              <a:buSzTx/>
              <a:buFontTx/>
              <a:buNone/>
              <a:tabLst/>
              <a:defRPr/>
            </a:pPr>
            <a:r>
              <a:rPr kumimoji="0" lang="en-US" sz="667" b="0" i="0" u="none" strike="noStrike" kern="1200" cap="none" spc="0" normalizeH="0" baseline="0" noProof="0">
                <a:ln>
                  <a:noFill/>
                </a:ln>
                <a:solidFill>
                  <a:srgbClr val="808080"/>
                </a:solidFill>
                <a:effectLst/>
                <a:uLnTx/>
                <a:uFillTx/>
                <a:latin typeface="Arial" panose="020B0604020202020204" pitchFamily="34" charset="0"/>
                <a:ea typeface="+mn-ea"/>
                <a:cs typeface="+mn-cs"/>
              </a:rPr>
              <a:t>© Copyright 2023 Dell Inc.</a:t>
            </a:r>
          </a:p>
        </p:txBody>
      </p:sp>
      <p:pic>
        <p:nvPicPr>
          <p:cNvPr id="8" name="Picture 7">
            <a:extLst>
              <a:ext uri="{FF2B5EF4-FFF2-40B4-BE49-F238E27FC236}">
                <a16:creationId xmlns:a16="http://schemas.microsoft.com/office/drawing/2014/main" id="{1F055883-0860-0143-85CE-FC1A49D5860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360128375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2880">
          <p15:clr>
            <a:srgbClr val="F26B43"/>
          </p15:clr>
        </p15:guide>
        <p15:guide id="7" orient="horz" pos="1620">
          <p15:clr>
            <a:srgbClr val="F26B43"/>
          </p15:clr>
        </p15:guide>
        <p15:guide id="8" pos="180">
          <p15:clr>
            <a:srgbClr val="F26B43"/>
          </p15:clr>
        </p15:guide>
        <p15:guide id="9" pos="5580">
          <p15:clr>
            <a:srgbClr val="F26B43"/>
          </p15:clr>
        </p15:guide>
        <p15:guide id="10" pos="7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7">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
        <p:nvSpPr>
          <p:cNvPr id="7" name="fl" descr="                              Dell - Internal Use - Confidential&#10;"/>
          <p:cNvSpPr txBox="1"/>
          <p:nvPr userDrawn="1"/>
        </p:nvSpPr>
        <p:spPr>
          <a:xfrm>
            <a:off x="5381061" y="6701002"/>
            <a:ext cx="1429879" cy="83100"/>
          </a:xfrm>
          <a:prstGeom prst="rect">
            <a:avLst/>
          </a:prstGeom>
          <a:noFill/>
        </p:spPr>
        <p:txBody>
          <a:bodyPr vert="horz" wrap="none" lIns="0" tIns="0" rIns="0" bIns="0" rtlCol="0" anchor="ctr" anchorCtr="0">
            <a:spAutoFit/>
          </a:bodyPr>
          <a:lstStyle/>
          <a:p>
            <a:pPr marL="0" marR="0" indent="0" algn="ctr" defTabSz="1219183" rtl="0" eaLnBrk="1" fontAlgn="base" latinLnBrk="0" hangingPunct="1">
              <a:lnSpc>
                <a:spcPct val="90000"/>
              </a:lnSpc>
              <a:spcBef>
                <a:spcPts val="133"/>
              </a:spcBef>
              <a:spcAft>
                <a:spcPts val="133"/>
              </a:spcAft>
              <a:buClrTx/>
              <a:buSzTx/>
              <a:buFontTx/>
              <a:buNone/>
              <a:tabLst/>
              <a:defRPr/>
            </a:pPr>
            <a:r>
              <a:rPr lang="en-US" sz="60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5120250" y="6702028"/>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0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109702735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 id="2147483917" r:id="rId43"/>
    <p:sldLayoutId id="2147483918" r:id="rId44"/>
    <p:sldLayoutId id="2147483919" r:id="rId45"/>
  </p:sldLayoutIdLst>
  <p:txStyles>
    <p:titleStyle>
      <a:lvl1pPr algn="l" defTabSz="91438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6" rtl="0" eaLnBrk="1" latinLnBrk="0" hangingPunct="1">
        <a:defRPr sz="1800" kern="1200">
          <a:solidFill>
            <a:schemeClr val="tx1"/>
          </a:solidFill>
          <a:latin typeface="+mn-lt"/>
          <a:ea typeface="+mn-ea"/>
          <a:cs typeface="+mn-cs"/>
        </a:defRPr>
      </a:lvl1pPr>
      <a:lvl2pPr marL="457194" algn="l" defTabSz="914386" rtl="0" eaLnBrk="1" latinLnBrk="0" hangingPunct="1">
        <a:defRPr sz="1800" kern="1200">
          <a:solidFill>
            <a:schemeClr val="tx1"/>
          </a:solidFill>
          <a:latin typeface="+mn-lt"/>
          <a:ea typeface="+mn-ea"/>
          <a:cs typeface="+mn-cs"/>
        </a:defRPr>
      </a:lvl2pPr>
      <a:lvl3pPr marL="914386" algn="l" defTabSz="914386" rtl="0" eaLnBrk="1" latinLnBrk="0" hangingPunct="1">
        <a:defRPr sz="1800" kern="1200">
          <a:solidFill>
            <a:schemeClr val="tx1"/>
          </a:solidFill>
          <a:latin typeface="+mn-lt"/>
          <a:ea typeface="+mn-ea"/>
          <a:cs typeface="+mn-cs"/>
        </a:defRPr>
      </a:lvl3pPr>
      <a:lvl4pPr marL="1371579" algn="l" defTabSz="914386" rtl="0" eaLnBrk="1" latinLnBrk="0" hangingPunct="1">
        <a:defRPr sz="1800" kern="1200">
          <a:solidFill>
            <a:schemeClr val="tx1"/>
          </a:solidFill>
          <a:latin typeface="+mn-lt"/>
          <a:ea typeface="+mn-ea"/>
          <a:cs typeface="+mn-cs"/>
        </a:defRPr>
      </a:lvl4pPr>
      <a:lvl5pPr marL="1828773" algn="l" defTabSz="914386" rtl="0" eaLnBrk="1" latinLnBrk="0" hangingPunct="1">
        <a:defRPr sz="1800" kern="1200">
          <a:solidFill>
            <a:schemeClr val="tx1"/>
          </a:solidFill>
          <a:latin typeface="+mn-lt"/>
          <a:ea typeface="+mn-ea"/>
          <a:cs typeface="+mn-cs"/>
        </a:defRPr>
      </a:lvl5pPr>
      <a:lvl6pPr marL="2285966" algn="l" defTabSz="914386" rtl="0" eaLnBrk="1" latinLnBrk="0" hangingPunct="1">
        <a:defRPr sz="1800" kern="1200">
          <a:solidFill>
            <a:schemeClr val="tx1"/>
          </a:solidFill>
          <a:latin typeface="+mn-lt"/>
          <a:ea typeface="+mn-ea"/>
          <a:cs typeface="+mn-cs"/>
        </a:defRPr>
      </a:lvl6pPr>
      <a:lvl7pPr marL="2743158" algn="l" defTabSz="914386" rtl="0" eaLnBrk="1" latinLnBrk="0" hangingPunct="1">
        <a:defRPr sz="1800" kern="1200">
          <a:solidFill>
            <a:schemeClr val="tx1"/>
          </a:solidFill>
          <a:latin typeface="+mn-lt"/>
          <a:ea typeface="+mn-ea"/>
          <a:cs typeface="+mn-cs"/>
        </a:defRPr>
      </a:lvl7pPr>
      <a:lvl8pPr marL="3200352" algn="l" defTabSz="914386" rtl="0" eaLnBrk="1" latinLnBrk="0" hangingPunct="1">
        <a:defRPr sz="1800" kern="1200">
          <a:solidFill>
            <a:schemeClr val="tx1"/>
          </a:solidFill>
          <a:latin typeface="+mn-lt"/>
          <a:ea typeface="+mn-ea"/>
          <a:cs typeface="+mn-cs"/>
        </a:defRPr>
      </a:lvl8pPr>
      <a:lvl9pPr marL="3657546" algn="l" defTabSz="91438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chart" Target="../charts/chart4.xml"/><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30.png"/><Relationship Id="rId7" Type="http://schemas.openxmlformats.org/officeDocument/2006/relationships/chart" Target="../charts/chart3.xml"/><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7.svg"/><Relationship Id="rId1" Type="http://schemas.openxmlformats.org/officeDocument/2006/relationships/slideLayout" Target="../slideLayouts/slideLayout34.xml"/><Relationship Id="rId6" Type="http://schemas.openxmlformats.org/officeDocument/2006/relationships/chart" Target="../charts/chart2.xml"/><Relationship Id="rId11" Type="http://schemas.openxmlformats.org/officeDocument/2006/relationships/image" Target="../media/image32.png"/><Relationship Id="rId5" Type="http://schemas.microsoft.com/office/2007/relationships/hdphoto" Target="../media/hdphoto1.wdp"/><Relationship Id="rId15" Type="http://schemas.openxmlformats.org/officeDocument/2006/relationships/image" Target="../media/image36.png"/><Relationship Id="rId10" Type="http://schemas.openxmlformats.org/officeDocument/2006/relationships/hyperlink" Target="http://www.dell.com/GenAIPulse" TargetMode="External"/><Relationship Id="rId4" Type="http://schemas.openxmlformats.org/officeDocument/2006/relationships/image" Target="../media/image31.png"/><Relationship Id="rId9" Type="http://schemas.openxmlformats.org/officeDocument/2006/relationships/chart" Target="../charts/chart5.xml"/><Relationship Id="rId14" Type="http://schemas.openxmlformats.org/officeDocument/2006/relationships/image" Target="../media/image35.sv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jpe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8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23.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91E7AD5-7C96-E71E-9869-817C3F29F9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171" y="6172200"/>
            <a:ext cx="2743200" cy="356618"/>
          </a:xfrm>
          <a:prstGeom prst="rect">
            <a:avLst/>
          </a:prstGeom>
        </p:spPr>
      </p:pic>
      <p:sp>
        <p:nvSpPr>
          <p:cNvPr id="3" name="Subtitle 2">
            <a:extLst>
              <a:ext uri="{FF2B5EF4-FFF2-40B4-BE49-F238E27FC236}">
                <a16:creationId xmlns:a16="http://schemas.microsoft.com/office/drawing/2014/main" id="{7976EA3E-4991-D4B9-B3F9-D67582B979E0}"/>
              </a:ext>
            </a:extLst>
          </p:cNvPr>
          <p:cNvSpPr>
            <a:spLocks noGrp="1"/>
          </p:cNvSpPr>
          <p:nvPr>
            <p:ph type="subTitle" idx="1"/>
          </p:nvPr>
        </p:nvSpPr>
        <p:spPr/>
        <p:txBody>
          <a:bodyPr/>
          <a:lstStyle/>
          <a:p>
            <a:r>
              <a:rPr lang="en-US" sz="1800">
                <a:solidFill>
                  <a:srgbClr val="9FDDFF"/>
                </a:solidFill>
                <a:latin typeface="+mn-lt"/>
              </a:rPr>
              <a:t>Dell Generative AI Solutions </a:t>
            </a:r>
          </a:p>
        </p:txBody>
      </p:sp>
      <p:sp>
        <p:nvSpPr>
          <p:cNvPr id="21" name="Title 1">
            <a:extLst>
              <a:ext uri="{FF2B5EF4-FFF2-40B4-BE49-F238E27FC236}">
                <a16:creationId xmlns:a16="http://schemas.microsoft.com/office/drawing/2014/main" id="{03A4A4F3-3D1A-D77F-7DE1-CC18917E76F8}"/>
              </a:ext>
            </a:extLst>
          </p:cNvPr>
          <p:cNvSpPr>
            <a:spLocks noGrp="1"/>
          </p:cNvSpPr>
          <p:nvPr>
            <p:ph type="title"/>
          </p:nvPr>
        </p:nvSpPr>
        <p:spPr>
          <a:xfrm>
            <a:off x="381000" y="1738313"/>
            <a:ext cx="7969250" cy="1495425"/>
          </a:xfrm>
        </p:spPr>
        <p:txBody>
          <a:bodyPr/>
          <a:lstStyle/>
          <a:p>
            <a:r>
              <a:rPr lang="en-US"/>
              <a:t>Bring AI to your data</a:t>
            </a:r>
          </a:p>
        </p:txBody>
      </p:sp>
      <p:pic>
        <p:nvPicPr>
          <p:cNvPr id="4" name="Graphic 3">
            <a:extLst>
              <a:ext uri="{FF2B5EF4-FFF2-40B4-BE49-F238E27FC236}">
                <a16:creationId xmlns:a16="http://schemas.microsoft.com/office/drawing/2014/main" id="{8499FFE4-6A71-D406-DDAC-C94D0D543E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171" y="1429451"/>
            <a:ext cx="822960" cy="822960"/>
          </a:xfrm>
          <a:prstGeom prst="rect">
            <a:avLst/>
          </a:prstGeom>
        </p:spPr>
      </p:pic>
    </p:spTree>
    <p:extLst>
      <p:ext uri="{BB962C8B-B14F-4D97-AF65-F5344CB8AC3E}">
        <p14:creationId xmlns:p14="http://schemas.microsoft.com/office/powerpoint/2010/main" val="57983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25A7128-5DEA-CF42-E068-6BEACF9C4A8A}"/>
              </a:ext>
            </a:extLst>
          </p:cNvPr>
          <p:cNvSpPr/>
          <p:nvPr/>
        </p:nvSpPr>
        <p:spPr>
          <a:xfrm>
            <a:off x="4402836" y="1644574"/>
            <a:ext cx="3386328" cy="3386328"/>
          </a:xfrm>
          <a:prstGeom prst="ellipse">
            <a:avLst/>
          </a:prstGeom>
          <a:noFill/>
          <a:ln w="190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4" name="Title 3">
            <a:extLst>
              <a:ext uri="{FF2B5EF4-FFF2-40B4-BE49-F238E27FC236}">
                <a16:creationId xmlns:a16="http://schemas.microsoft.com/office/drawing/2014/main" id="{7581CE3E-48C0-9E19-C412-689ACB3CCDCD}"/>
              </a:ext>
            </a:extLst>
          </p:cNvPr>
          <p:cNvSpPr>
            <a:spLocks noGrp="1"/>
          </p:cNvSpPr>
          <p:nvPr>
            <p:ph type="title"/>
          </p:nvPr>
        </p:nvSpPr>
        <p:spPr>
          <a:xfrm>
            <a:off x="381000" y="800100"/>
            <a:ext cx="4800600" cy="443198"/>
          </a:xfrm>
        </p:spPr>
        <p:txBody>
          <a:bodyPr/>
          <a:lstStyle/>
          <a:p>
            <a:r>
              <a:rPr lang="en-US">
                <a:solidFill>
                  <a:schemeClr val="tx2"/>
                </a:solidFill>
              </a:rPr>
              <a:t>What are leaders telling us?</a:t>
            </a:r>
            <a:endParaRPr lang="en-US"/>
          </a:p>
        </p:txBody>
      </p:sp>
      <p:graphicFrame>
        <p:nvGraphicFramePr>
          <p:cNvPr id="5" name="Chart 4">
            <a:extLst>
              <a:ext uri="{FF2B5EF4-FFF2-40B4-BE49-F238E27FC236}">
                <a16:creationId xmlns:a16="http://schemas.microsoft.com/office/drawing/2014/main" id="{31FFD188-26AA-9AA5-9513-562668AF40E0}"/>
              </a:ext>
            </a:extLst>
          </p:cNvPr>
          <p:cNvGraphicFramePr/>
          <p:nvPr>
            <p:extLst>
              <p:ext uri="{D42A27DB-BD31-4B8C-83A1-F6EECF244321}">
                <p14:modId xmlns:p14="http://schemas.microsoft.com/office/powerpoint/2010/main" val="840557618"/>
              </p:ext>
            </p:extLst>
          </p:nvPr>
        </p:nvGraphicFramePr>
        <p:xfrm>
          <a:off x="2997200" y="1271871"/>
          <a:ext cx="6197600" cy="413173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728D5323-B2A7-3FF4-D3CC-25F9A3AE7DAA}"/>
              </a:ext>
            </a:extLst>
          </p:cNvPr>
          <p:cNvSpPr txBox="1"/>
          <p:nvPr/>
        </p:nvSpPr>
        <p:spPr>
          <a:xfrm>
            <a:off x="828036" y="2315769"/>
            <a:ext cx="2438400" cy="1107996"/>
          </a:xfrm>
          <a:prstGeom prst="rect">
            <a:avLst/>
          </a:prstGeom>
          <a:noFill/>
        </p:spPr>
        <p:txBody>
          <a:bodyPr wrap="square" lIns="0" tIns="0" rIns="0" bIns="0" rtlCol="0">
            <a:spAutoFit/>
          </a:bodyPr>
          <a:lstStyle/>
          <a:p>
            <a:pPr algn="ctr"/>
            <a:r>
              <a:rPr lang="en-US" sz="7200">
                <a:solidFill>
                  <a:schemeClr val="accent3"/>
                </a:solidFill>
                <a:latin typeface="+mj-lt"/>
              </a:rPr>
              <a:t>91%</a:t>
            </a:r>
          </a:p>
        </p:txBody>
      </p:sp>
      <p:sp>
        <p:nvSpPr>
          <p:cNvPr id="7" name="TextBox 6">
            <a:extLst>
              <a:ext uri="{FF2B5EF4-FFF2-40B4-BE49-F238E27FC236}">
                <a16:creationId xmlns:a16="http://schemas.microsoft.com/office/drawing/2014/main" id="{C7C82537-14DF-5AF8-E889-E866829585D2}"/>
              </a:ext>
            </a:extLst>
          </p:cNvPr>
          <p:cNvSpPr txBox="1"/>
          <p:nvPr/>
        </p:nvSpPr>
        <p:spPr>
          <a:xfrm>
            <a:off x="8925558" y="2315769"/>
            <a:ext cx="2438400" cy="1107996"/>
          </a:xfrm>
          <a:prstGeom prst="rect">
            <a:avLst/>
          </a:prstGeom>
          <a:noFill/>
        </p:spPr>
        <p:txBody>
          <a:bodyPr wrap="square" lIns="0" tIns="0" rIns="0" bIns="0" rtlCol="0">
            <a:spAutoFit/>
          </a:bodyPr>
          <a:lstStyle/>
          <a:p>
            <a:pPr algn="ctr"/>
            <a:r>
              <a:rPr lang="en-US" sz="7200">
                <a:solidFill>
                  <a:srgbClr val="80C7FB"/>
                </a:solidFill>
                <a:latin typeface="+mj-lt"/>
              </a:rPr>
              <a:t>71%</a:t>
            </a:r>
          </a:p>
        </p:txBody>
      </p:sp>
      <p:sp>
        <p:nvSpPr>
          <p:cNvPr id="8" name="Title 1">
            <a:extLst>
              <a:ext uri="{FF2B5EF4-FFF2-40B4-BE49-F238E27FC236}">
                <a16:creationId xmlns:a16="http://schemas.microsoft.com/office/drawing/2014/main" id="{81F96064-4DB7-1B43-82E6-058CEDCD176D}"/>
              </a:ext>
            </a:extLst>
          </p:cNvPr>
          <p:cNvSpPr txBox="1">
            <a:spLocks/>
          </p:cNvSpPr>
          <p:nvPr/>
        </p:nvSpPr>
        <p:spPr>
          <a:xfrm>
            <a:off x="904236" y="3638887"/>
            <a:ext cx="2286000" cy="664797"/>
          </a:xfrm>
          <a:prstGeom prst="rect">
            <a:avLst/>
          </a:prstGeom>
        </p:spPr>
        <p:txBody>
          <a:bodyPr wrap="square" lIns="0" tIns="0" rIns="0" bIns="0" anchor="t" anchorCtr="0">
            <a:spAutoFit/>
          </a:bodyPr>
          <a:lstStyle>
            <a:lvl1pPr algn="l" defTabSz="914386" rtl="0" eaLnBrk="1" latinLnBrk="0" hangingPunct="1">
              <a:lnSpc>
                <a:spcPct val="90000"/>
              </a:lnSpc>
              <a:spcBef>
                <a:spcPct val="0"/>
              </a:spcBef>
              <a:buNone/>
              <a:defRPr lang="en-US" sz="5400" kern="1200" dirty="0">
                <a:solidFill>
                  <a:srgbClr val="E5F8FF"/>
                </a:solidFill>
                <a:latin typeface="Arial Nova Light" panose="020B0304020202020204" pitchFamily="34" charset="0"/>
                <a:ea typeface="+mj-ea"/>
                <a:cs typeface="+mj-cs"/>
              </a:defRPr>
            </a:lvl1pPr>
          </a:lstStyle>
          <a:p>
            <a:pPr algn="ctr"/>
            <a:r>
              <a:rPr lang="en-US" sz="1600">
                <a:solidFill>
                  <a:schemeClr val="tx2"/>
                </a:solidFill>
                <a:latin typeface="+mn-lt"/>
              </a:rPr>
              <a:t>reported using Generative AI in their lives in some capacity</a:t>
            </a:r>
          </a:p>
        </p:txBody>
      </p:sp>
      <p:sp>
        <p:nvSpPr>
          <p:cNvPr id="9" name="Title 1">
            <a:extLst>
              <a:ext uri="{FF2B5EF4-FFF2-40B4-BE49-F238E27FC236}">
                <a16:creationId xmlns:a16="http://schemas.microsoft.com/office/drawing/2014/main" id="{EBF3EFD1-FB55-1BE1-0A45-00E59AA427D5}"/>
              </a:ext>
            </a:extLst>
          </p:cNvPr>
          <p:cNvSpPr txBox="1">
            <a:spLocks/>
          </p:cNvSpPr>
          <p:nvPr/>
        </p:nvSpPr>
        <p:spPr>
          <a:xfrm>
            <a:off x="9001758" y="3638887"/>
            <a:ext cx="2286000" cy="443198"/>
          </a:xfrm>
          <a:prstGeom prst="rect">
            <a:avLst/>
          </a:prstGeom>
        </p:spPr>
        <p:txBody>
          <a:bodyPr wrap="square" lIns="0" tIns="0" rIns="0" bIns="0" anchor="t" anchorCtr="0">
            <a:spAutoFit/>
          </a:bodyPr>
          <a:lstStyle>
            <a:lvl1pPr algn="l" defTabSz="914386" rtl="0" eaLnBrk="1" latinLnBrk="0" hangingPunct="1">
              <a:lnSpc>
                <a:spcPct val="90000"/>
              </a:lnSpc>
              <a:spcBef>
                <a:spcPct val="0"/>
              </a:spcBef>
              <a:buNone/>
              <a:defRPr lang="en-US" sz="5400" kern="1200" dirty="0">
                <a:solidFill>
                  <a:srgbClr val="E5F8FF"/>
                </a:solidFill>
                <a:latin typeface="Arial Nova Light" panose="020B0304020202020204" pitchFamily="34" charset="0"/>
                <a:ea typeface="+mj-ea"/>
                <a:cs typeface="+mj-cs"/>
              </a:defRPr>
            </a:lvl1pPr>
          </a:lstStyle>
          <a:p>
            <a:pPr algn="ctr"/>
            <a:r>
              <a:rPr lang="en-US" sz="1600">
                <a:solidFill>
                  <a:schemeClr val="tx2"/>
                </a:solidFill>
                <a:latin typeface="+mn-lt"/>
              </a:rPr>
              <a:t>indicated that they’ve used it for work</a:t>
            </a:r>
          </a:p>
        </p:txBody>
      </p:sp>
      <p:pic>
        <p:nvPicPr>
          <p:cNvPr id="10" name="Picture 9" descr="A blue and white poster with text&#10;&#10;Description automatically generated">
            <a:extLst>
              <a:ext uri="{FF2B5EF4-FFF2-40B4-BE49-F238E27FC236}">
                <a16:creationId xmlns:a16="http://schemas.microsoft.com/office/drawing/2014/main" id="{596999DE-1BCE-E837-304E-A454425DFCD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35429" y="1898250"/>
            <a:ext cx="2921142" cy="2878976"/>
          </a:xfrm>
          <a:prstGeom prst="ellipse">
            <a:avLst/>
          </a:prstGeom>
        </p:spPr>
      </p:pic>
      <p:sp>
        <p:nvSpPr>
          <p:cNvPr id="12" name="Title 1">
            <a:extLst>
              <a:ext uri="{FF2B5EF4-FFF2-40B4-BE49-F238E27FC236}">
                <a16:creationId xmlns:a16="http://schemas.microsoft.com/office/drawing/2014/main" id="{FE14B592-6FEB-0778-9827-7D0434AD5811}"/>
              </a:ext>
            </a:extLst>
          </p:cNvPr>
          <p:cNvSpPr txBox="1">
            <a:spLocks/>
          </p:cNvSpPr>
          <p:nvPr/>
        </p:nvSpPr>
        <p:spPr>
          <a:xfrm>
            <a:off x="381000" y="1353863"/>
            <a:ext cx="6248400" cy="221599"/>
          </a:xfrm>
          <a:prstGeom prst="rect">
            <a:avLst/>
          </a:prstGeom>
        </p:spPr>
        <p:txBody>
          <a:bodyPr wrap="square" lIns="0" tIns="0" rIns="0" bIns="0" anchor="b" anchorCtr="0">
            <a:spAutoFit/>
          </a:bodyPr>
          <a:lstStyle>
            <a:lvl1pPr algn="l" defTabSz="914386" rtl="0" eaLnBrk="1" latinLnBrk="0" hangingPunct="1">
              <a:lnSpc>
                <a:spcPct val="90000"/>
              </a:lnSpc>
              <a:spcBef>
                <a:spcPct val="0"/>
              </a:spcBef>
              <a:buNone/>
              <a:defRPr lang="en-US" sz="5400" kern="1200" dirty="0">
                <a:solidFill>
                  <a:srgbClr val="E5F8FF"/>
                </a:solidFill>
                <a:latin typeface="Arial Nova Light" panose="020B0304020202020204" pitchFamily="34" charset="0"/>
                <a:ea typeface="+mj-ea"/>
                <a:cs typeface="+mj-cs"/>
              </a:defRPr>
            </a:lvl1pPr>
          </a:lstStyle>
          <a:p>
            <a:r>
              <a:rPr lang="en-US" sz="1600">
                <a:solidFill>
                  <a:srgbClr val="9FDDFF"/>
                </a:solidFill>
                <a:latin typeface="+mn-lt"/>
              </a:rPr>
              <a:t>There’s already a lot of usage</a:t>
            </a:r>
          </a:p>
        </p:txBody>
      </p:sp>
      <p:grpSp>
        <p:nvGrpSpPr>
          <p:cNvPr id="17" name="Group 16">
            <a:extLst>
              <a:ext uri="{FF2B5EF4-FFF2-40B4-BE49-F238E27FC236}">
                <a16:creationId xmlns:a16="http://schemas.microsoft.com/office/drawing/2014/main" id="{7CEA3BCB-6C78-C8E0-3071-09FC3F14A393}"/>
              </a:ext>
            </a:extLst>
          </p:cNvPr>
          <p:cNvGrpSpPr/>
          <p:nvPr/>
        </p:nvGrpSpPr>
        <p:grpSpPr>
          <a:xfrm>
            <a:off x="1750911" y="5434348"/>
            <a:ext cx="8690178" cy="916126"/>
            <a:chOff x="933157" y="5503798"/>
            <a:chExt cx="8690178" cy="916126"/>
          </a:xfrm>
        </p:grpSpPr>
        <p:sp>
          <p:nvSpPr>
            <p:cNvPr id="13" name="TextBox 12">
              <a:extLst>
                <a:ext uri="{FF2B5EF4-FFF2-40B4-BE49-F238E27FC236}">
                  <a16:creationId xmlns:a16="http://schemas.microsoft.com/office/drawing/2014/main" id="{845A4598-06AA-9B83-9113-19F8689DF2D4}"/>
                </a:ext>
              </a:extLst>
            </p:cNvPr>
            <p:cNvSpPr txBox="1"/>
            <p:nvPr/>
          </p:nvSpPr>
          <p:spPr>
            <a:xfrm>
              <a:off x="1381948" y="5602244"/>
              <a:ext cx="7792596" cy="553998"/>
            </a:xfrm>
            <a:prstGeom prst="rect">
              <a:avLst/>
            </a:prstGeom>
            <a:noFill/>
          </p:spPr>
          <p:txBody>
            <a:bodyPr wrap="square" lIns="0" tIns="0" rIns="0" bIns="0" rtlCol="0">
              <a:spAutoFit/>
            </a:bodyPr>
            <a:lstStyle/>
            <a:p>
              <a:pPr algn="ctr"/>
              <a:r>
                <a:rPr lang="en-US" i="1">
                  <a:solidFill>
                    <a:schemeClr val="tx2"/>
                  </a:solidFill>
                </a:rPr>
                <a:t>We believe there is a lot of potential with </a:t>
              </a:r>
              <a:r>
                <a:rPr lang="en-US" i="1" err="1">
                  <a:solidFill>
                    <a:schemeClr val="tx2"/>
                  </a:solidFill>
                </a:rPr>
                <a:t>GenAI</a:t>
              </a:r>
              <a:r>
                <a:rPr lang="en-US" i="1">
                  <a:solidFill>
                    <a:schemeClr val="tx2"/>
                  </a:solidFill>
                </a:rPr>
                <a:t> but there are serious risks that need to be considered. We are using </a:t>
              </a:r>
              <a:r>
                <a:rPr lang="en-US" i="1" err="1">
                  <a:solidFill>
                    <a:schemeClr val="tx2"/>
                  </a:solidFill>
                </a:rPr>
                <a:t>GenAI</a:t>
              </a:r>
              <a:r>
                <a:rPr lang="en-US" i="1">
                  <a:solidFill>
                    <a:schemeClr val="tx2"/>
                  </a:solidFill>
                </a:rPr>
                <a:t> but very cautiously.</a:t>
              </a:r>
            </a:p>
          </p:txBody>
        </p:sp>
        <p:sp>
          <p:nvSpPr>
            <p:cNvPr id="14" name="Freeform: Shape 13">
              <a:extLst>
                <a:ext uri="{FF2B5EF4-FFF2-40B4-BE49-F238E27FC236}">
                  <a16:creationId xmlns:a16="http://schemas.microsoft.com/office/drawing/2014/main" id="{AC091C1A-AA4D-8F2B-E8A8-B21BBA05BB0C}"/>
                </a:ext>
              </a:extLst>
            </p:cNvPr>
            <p:cNvSpPr/>
            <p:nvPr/>
          </p:nvSpPr>
          <p:spPr>
            <a:xfrm>
              <a:off x="933157" y="5503798"/>
              <a:ext cx="382689" cy="331853"/>
            </a:xfrm>
            <a:custGeom>
              <a:avLst/>
              <a:gdLst/>
              <a:ahLst/>
              <a:cxnLst/>
              <a:rect l="l" t="t" r="r" b="b"/>
              <a:pathLst>
                <a:path w="78433" h="68014">
                  <a:moveTo>
                    <a:pt x="70396" y="0"/>
                  </a:moveTo>
                  <a:lnTo>
                    <a:pt x="78433" y="10566"/>
                  </a:lnTo>
                  <a:cubicBezTo>
                    <a:pt x="74663" y="13344"/>
                    <a:pt x="71860" y="15924"/>
                    <a:pt x="70024" y="18305"/>
                  </a:cubicBezTo>
                  <a:cubicBezTo>
                    <a:pt x="68189" y="20687"/>
                    <a:pt x="66899" y="23514"/>
                    <a:pt x="66155" y="26789"/>
                  </a:cubicBezTo>
                  <a:cubicBezTo>
                    <a:pt x="65410" y="30063"/>
                    <a:pt x="64989" y="34627"/>
                    <a:pt x="64890" y="40481"/>
                  </a:cubicBezTo>
                  <a:lnTo>
                    <a:pt x="76945" y="40481"/>
                  </a:lnTo>
                  <a:lnTo>
                    <a:pt x="76945" y="68014"/>
                  </a:lnTo>
                  <a:lnTo>
                    <a:pt x="50900" y="68014"/>
                  </a:lnTo>
                  <a:lnTo>
                    <a:pt x="50900" y="39290"/>
                  </a:lnTo>
                  <a:cubicBezTo>
                    <a:pt x="50900" y="30261"/>
                    <a:pt x="52512" y="22621"/>
                    <a:pt x="55737" y="16371"/>
                  </a:cubicBezTo>
                  <a:cubicBezTo>
                    <a:pt x="58961" y="10120"/>
                    <a:pt x="63848" y="4663"/>
                    <a:pt x="70396" y="0"/>
                  </a:cubicBezTo>
                  <a:close/>
                  <a:moveTo>
                    <a:pt x="19497" y="0"/>
                  </a:moveTo>
                  <a:lnTo>
                    <a:pt x="27534" y="10566"/>
                  </a:lnTo>
                  <a:cubicBezTo>
                    <a:pt x="23763" y="13344"/>
                    <a:pt x="20960" y="15924"/>
                    <a:pt x="19125" y="18305"/>
                  </a:cubicBezTo>
                  <a:cubicBezTo>
                    <a:pt x="17289" y="20687"/>
                    <a:pt x="15999" y="23514"/>
                    <a:pt x="15255" y="26789"/>
                  </a:cubicBezTo>
                  <a:cubicBezTo>
                    <a:pt x="14511" y="30063"/>
                    <a:pt x="14090" y="34627"/>
                    <a:pt x="13990" y="40481"/>
                  </a:cubicBezTo>
                  <a:lnTo>
                    <a:pt x="26045" y="40481"/>
                  </a:lnTo>
                  <a:lnTo>
                    <a:pt x="26045" y="68014"/>
                  </a:lnTo>
                  <a:lnTo>
                    <a:pt x="0" y="68014"/>
                  </a:lnTo>
                  <a:lnTo>
                    <a:pt x="0" y="39290"/>
                  </a:lnTo>
                  <a:cubicBezTo>
                    <a:pt x="0" y="30261"/>
                    <a:pt x="1613" y="22621"/>
                    <a:pt x="4837" y="16371"/>
                  </a:cubicBezTo>
                  <a:cubicBezTo>
                    <a:pt x="8062" y="10120"/>
                    <a:pt x="12949" y="4663"/>
                    <a:pt x="19497" y="0"/>
                  </a:cubicBezTo>
                  <a:close/>
                </a:path>
              </a:pathLst>
            </a:cu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solidFill>
                  <a:schemeClr val="bg1">
                    <a:lumMod val="40000"/>
                    <a:lumOff val="60000"/>
                  </a:schemeClr>
                </a:solidFill>
                <a:latin typeface="Arial"/>
              </a:endParaRPr>
            </a:p>
          </p:txBody>
        </p:sp>
        <p:sp>
          <p:nvSpPr>
            <p:cNvPr id="15" name="TextBox 14">
              <a:extLst>
                <a:ext uri="{FF2B5EF4-FFF2-40B4-BE49-F238E27FC236}">
                  <a16:creationId xmlns:a16="http://schemas.microsoft.com/office/drawing/2014/main" id="{DB642026-C2EA-B355-E071-92F8FDC65FE0}"/>
                </a:ext>
              </a:extLst>
            </p:cNvPr>
            <p:cNvSpPr txBox="1"/>
            <p:nvPr/>
          </p:nvSpPr>
          <p:spPr>
            <a:xfrm>
              <a:off x="3999581" y="6235258"/>
              <a:ext cx="2557330" cy="184666"/>
            </a:xfrm>
            <a:prstGeom prst="rect">
              <a:avLst/>
            </a:prstGeom>
            <a:noFill/>
          </p:spPr>
          <p:txBody>
            <a:bodyPr wrap="square" lIns="0" tIns="0" rIns="0" bIns="0" rtlCol="0">
              <a:spAutoFit/>
            </a:bodyPr>
            <a:lstStyle/>
            <a:p>
              <a:pPr algn="ctr"/>
              <a:r>
                <a:rPr lang="en-US" sz="1200">
                  <a:solidFill>
                    <a:srgbClr val="9FDDFF"/>
                  </a:solidFill>
                </a:rPr>
                <a:t>– IT Manager</a:t>
              </a:r>
            </a:p>
          </p:txBody>
        </p:sp>
        <p:sp>
          <p:nvSpPr>
            <p:cNvPr id="16" name="Freeform: Shape 15">
              <a:extLst>
                <a:ext uri="{FF2B5EF4-FFF2-40B4-BE49-F238E27FC236}">
                  <a16:creationId xmlns:a16="http://schemas.microsoft.com/office/drawing/2014/main" id="{7C9B6532-6BE1-35C6-BA20-460EBBC81352}"/>
                </a:ext>
              </a:extLst>
            </p:cNvPr>
            <p:cNvSpPr/>
            <p:nvPr/>
          </p:nvSpPr>
          <p:spPr>
            <a:xfrm flipH="1">
              <a:off x="9240646" y="5503798"/>
              <a:ext cx="382689" cy="331853"/>
            </a:xfrm>
            <a:custGeom>
              <a:avLst/>
              <a:gdLst/>
              <a:ahLst/>
              <a:cxnLst/>
              <a:rect l="l" t="t" r="r" b="b"/>
              <a:pathLst>
                <a:path w="78433" h="68014">
                  <a:moveTo>
                    <a:pt x="70396" y="0"/>
                  </a:moveTo>
                  <a:lnTo>
                    <a:pt x="78433" y="10566"/>
                  </a:lnTo>
                  <a:cubicBezTo>
                    <a:pt x="74663" y="13344"/>
                    <a:pt x="71860" y="15924"/>
                    <a:pt x="70024" y="18305"/>
                  </a:cubicBezTo>
                  <a:cubicBezTo>
                    <a:pt x="68189" y="20687"/>
                    <a:pt x="66899" y="23514"/>
                    <a:pt x="66155" y="26789"/>
                  </a:cubicBezTo>
                  <a:cubicBezTo>
                    <a:pt x="65410" y="30063"/>
                    <a:pt x="64989" y="34627"/>
                    <a:pt x="64890" y="40481"/>
                  </a:cubicBezTo>
                  <a:lnTo>
                    <a:pt x="76945" y="40481"/>
                  </a:lnTo>
                  <a:lnTo>
                    <a:pt x="76945" y="68014"/>
                  </a:lnTo>
                  <a:lnTo>
                    <a:pt x="50900" y="68014"/>
                  </a:lnTo>
                  <a:lnTo>
                    <a:pt x="50900" y="39290"/>
                  </a:lnTo>
                  <a:cubicBezTo>
                    <a:pt x="50900" y="30261"/>
                    <a:pt x="52512" y="22621"/>
                    <a:pt x="55737" y="16371"/>
                  </a:cubicBezTo>
                  <a:cubicBezTo>
                    <a:pt x="58961" y="10120"/>
                    <a:pt x="63848" y="4663"/>
                    <a:pt x="70396" y="0"/>
                  </a:cubicBezTo>
                  <a:close/>
                  <a:moveTo>
                    <a:pt x="19497" y="0"/>
                  </a:moveTo>
                  <a:lnTo>
                    <a:pt x="27534" y="10566"/>
                  </a:lnTo>
                  <a:cubicBezTo>
                    <a:pt x="23763" y="13344"/>
                    <a:pt x="20960" y="15924"/>
                    <a:pt x="19125" y="18305"/>
                  </a:cubicBezTo>
                  <a:cubicBezTo>
                    <a:pt x="17289" y="20687"/>
                    <a:pt x="15999" y="23514"/>
                    <a:pt x="15255" y="26789"/>
                  </a:cubicBezTo>
                  <a:cubicBezTo>
                    <a:pt x="14511" y="30063"/>
                    <a:pt x="14090" y="34627"/>
                    <a:pt x="13990" y="40481"/>
                  </a:cubicBezTo>
                  <a:lnTo>
                    <a:pt x="26045" y="40481"/>
                  </a:lnTo>
                  <a:lnTo>
                    <a:pt x="26045" y="68014"/>
                  </a:lnTo>
                  <a:lnTo>
                    <a:pt x="0" y="68014"/>
                  </a:lnTo>
                  <a:lnTo>
                    <a:pt x="0" y="39290"/>
                  </a:lnTo>
                  <a:cubicBezTo>
                    <a:pt x="0" y="30261"/>
                    <a:pt x="1613" y="22621"/>
                    <a:pt x="4837" y="16371"/>
                  </a:cubicBezTo>
                  <a:cubicBezTo>
                    <a:pt x="8062" y="10120"/>
                    <a:pt x="12949" y="4663"/>
                    <a:pt x="19497" y="0"/>
                  </a:cubicBezTo>
                  <a:close/>
                </a:path>
              </a:pathLst>
            </a:custGeom>
            <a:solidFill>
              <a:schemeClr val="bg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solidFill>
                  <a:schemeClr val="bg1">
                    <a:lumMod val="40000"/>
                    <a:lumOff val="60000"/>
                  </a:schemeClr>
                </a:solidFill>
                <a:latin typeface="Arial"/>
              </a:endParaRPr>
            </a:p>
          </p:txBody>
        </p:sp>
      </p:grpSp>
    </p:spTree>
    <p:extLst>
      <p:ext uri="{BB962C8B-B14F-4D97-AF65-F5344CB8AC3E}">
        <p14:creationId xmlns:p14="http://schemas.microsoft.com/office/powerpoint/2010/main" val="297588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AD60E194-66D3-85B5-1484-E1B79E88CAAD}"/>
              </a:ext>
            </a:extLst>
          </p:cNvPr>
          <p:cNvPicPr>
            <a:picLocks noChangeAspect="1"/>
          </p:cNvPicPr>
          <p:nvPr/>
        </p:nvPicPr>
        <p:blipFill>
          <a:blip r:embed="rId3">
            <a:duotone>
              <a:schemeClr val="accent6">
                <a:shade val="45000"/>
                <a:satMod val="135000"/>
              </a:schemeClr>
              <a:prstClr val="white"/>
            </a:duotone>
            <a:alphaModFix amt="15000"/>
          </a:blip>
          <a:srcRect/>
          <a:stretch/>
        </p:blipFill>
        <p:spPr>
          <a:xfrm>
            <a:off x="0" y="0"/>
            <a:ext cx="12192000" cy="6858000"/>
          </a:xfrm>
          <a:prstGeom prst="rect">
            <a:avLst/>
          </a:prstGeom>
        </p:spPr>
      </p:pic>
      <p:sp>
        <p:nvSpPr>
          <p:cNvPr id="6" name="Oval 5">
            <a:extLst>
              <a:ext uri="{FF2B5EF4-FFF2-40B4-BE49-F238E27FC236}">
                <a16:creationId xmlns:a16="http://schemas.microsoft.com/office/drawing/2014/main" id="{717F82B6-2EEA-1772-0D29-0BA082BC13FF}"/>
              </a:ext>
            </a:extLst>
          </p:cNvPr>
          <p:cNvSpPr/>
          <p:nvPr/>
        </p:nvSpPr>
        <p:spPr>
          <a:xfrm>
            <a:off x="3406507" y="3634994"/>
            <a:ext cx="2509632" cy="2509632"/>
          </a:xfrm>
          <a:prstGeom prst="ellipse">
            <a:avLst/>
          </a:prstGeom>
          <a:noFill/>
          <a:ln w="190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9" name="Oval 8">
            <a:extLst>
              <a:ext uri="{FF2B5EF4-FFF2-40B4-BE49-F238E27FC236}">
                <a16:creationId xmlns:a16="http://schemas.microsoft.com/office/drawing/2014/main" id="{3A354B06-1111-C57D-5034-BD64742733A0}"/>
              </a:ext>
            </a:extLst>
          </p:cNvPr>
          <p:cNvSpPr/>
          <p:nvPr/>
        </p:nvSpPr>
        <p:spPr>
          <a:xfrm>
            <a:off x="6275861" y="1741395"/>
            <a:ext cx="2509632" cy="2509632"/>
          </a:xfrm>
          <a:prstGeom prst="ellipse">
            <a:avLst/>
          </a:prstGeom>
          <a:noFill/>
          <a:ln w="190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1" name="Oval 10">
            <a:extLst>
              <a:ext uri="{FF2B5EF4-FFF2-40B4-BE49-F238E27FC236}">
                <a16:creationId xmlns:a16="http://schemas.microsoft.com/office/drawing/2014/main" id="{8D77B67F-4A38-3DF8-E28E-CF29E0950DA3}"/>
              </a:ext>
            </a:extLst>
          </p:cNvPr>
          <p:cNvSpPr/>
          <p:nvPr/>
        </p:nvSpPr>
        <p:spPr>
          <a:xfrm>
            <a:off x="9145215" y="3469308"/>
            <a:ext cx="2509632" cy="2509632"/>
          </a:xfrm>
          <a:prstGeom prst="ellipse">
            <a:avLst/>
          </a:prstGeom>
          <a:noFill/>
          <a:ln w="190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4" name="Oval 3">
            <a:extLst>
              <a:ext uri="{FF2B5EF4-FFF2-40B4-BE49-F238E27FC236}">
                <a16:creationId xmlns:a16="http://schemas.microsoft.com/office/drawing/2014/main" id="{E7B266C5-B07C-4B18-3498-28BE270EF730}"/>
              </a:ext>
            </a:extLst>
          </p:cNvPr>
          <p:cNvSpPr/>
          <p:nvPr/>
        </p:nvSpPr>
        <p:spPr>
          <a:xfrm>
            <a:off x="537153" y="1741395"/>
            <a:ext cx="2509632" cy="2509632"/>
          </a:xfrm>
          <a:prstGeom prst="ellipse">
            <a:avLst/>
          </a:prstGeom>
          <a:noFill/>
          <a:ln w="190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42" name="Oval 41">
            <a:extLst>
              <a:ext uri="{FF2B5EF4-FFF2-40B4-BE49-F238E27FC236}">
                <a16:creationId xmlns:a16="http://schemas.microsoft.com/office/drawing/2014/main" id="{6AF8F53F-254B-74CB-AFE6-EB13C091269C}"/>
              </a:ext>
            </a:extLst>
          </p:cNvPr>
          <p:cNvSpPr/>
          <p:nvPr/>
        </p:nvSpPr>
        <p:spPr>
          <a:xfrm>
            <a:off x="590803" y="1795045"/>
            <a:ext cx="2402332" cy="2402332"/>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43" name="Oval 42">
            <a:extLst>
              <a:ext uri="{FF2B5EF4-FFF2-40B4-BE49-F238E27FC236}">
                <a16:creationId xmlns:a16="http://schemas.microsoft.com/office/drawing/2014/main" id="{F1CE81F5-A16D-9CCC-1815-CFC149A029E3}"/>
              </a:ext>
            </a:extLst>
          </p:cNvPr>
          <p:cNvSpPr/>
          <p:nvPr/>
        </p:nvSpPr>
        <p:spPr>
          <a:xfrm>
            <a:off x="3460157" y="3688644"/>
            <a:ext cx="2402332" cy="2402332"/>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44" name="Oval 43">
            <a:extLst>
              <a:ext uri="{FF2B5EF4-FFF2-40B4-BE49-F238E27FC236}">
                <a16:creationId xmlns:a16="http://schemas.microsoft.com/office/drawing/2014/main" id="{88F20900-B935-47B2-A61A-F020FED84CED}"/>
              </a:ext>
            </a:extLst>
          </p:cNvPr>
          <p:cNvSpPr/>
          <p:nvPr/>
        </p:nvSpPr>
        <p:spPr>
          <a:xfrm>
            <a:off x="6329511" y="1795045"/>
            <a:ext cx="2402332" cy="2402332"/>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45" name="Oval 44">
            <a:extLst>
              <a:ext uri="{FF2B5EF4-FFF2-40B4-BE49-F238E27FC236}">
                <a16:creationId xmlns:a16="http://schemas.microsoft.com/office/drawing/2014/main" id="{AD2136B6-B72C-0804-1715-CC760B41E0BF}"/>
              </a:ext>
            </a:extLst>
          </p:cNvPr>
          <p:cNvSpPr/>
          <p:nvPr/>
        </p:nvSpPr>
        <p:spPr>
          <a:xfrm>
            <a:off x="9198865" y="3522958"/>
            <a:ext cx="2402332" cy="2402332"/>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7" name="Title 6">
            <a:extLst>
              <a:ext uri="{FF2B5EF4-FFF2-40B4-BE49-F238E27FC236}">
                <a16:creationId xmlns:a16="http://schemas.microsoft.com/office/drawing/2014/main" id="{22B74633-9292-5AD0-8A0D-E3AD51832A58}"/>
              </a:ext>
            </a:extLst>
          </p:cNvPr>
          <p:cNvSpPr>
            <a:spLocks noGrp="1"/>
          </p:cNvSpPr>
          <p:nvPr>
            <p:ph type="title"/>
          </p:nvPr>
        </p:nvSpPr>
        <p:spPr/>
        <p:txBody>
          <a:bodyPr wrap="square" lIns="0" tIns="0" rIns="0" bIns="0" anchor="t">
            <a:spAutoFit/>
          </a:bodyPr>
          <a:lstStyle/>
          <a:p>
            <a:r>
              <a:rPr lang="en-US">
                <a:solidFill>
                  <a:schemeClr val="tx2"/>
                </a:solidFill>
              </a:rPr>
              <a:t>It is critical IT responds quickly to the opportunity</a:t>
            </a:r>
          </a:p>
        </p:txBody>
      </p:sp>
      <p:sp>
        <p:nvSpPr>
          <p:cNvPr id="8" name="Subtitle 7">
            <a:extLst>
              <a:ext uri="{FF2B5EF4-FFF2-40B4-BE49-F238E27FC236}">
                <a16:creationId xmlns:a16="http://schemas.microsoft.com/office/drawing/2014/main" id="{02E253C6-3612-7163-E129-0473B98CAE5B}"/>
              </a:ext>
            </a:extLst>
          </p:cNvPr>
          <p:cNvSpPr>
            <a:spLocks noGrp="1"/>
          </p:cNvSpPr>
          <p:nvPr>
            <p:ph type="subTitle" idx="1"/>
          </p:nvPr>
        </p:nvSpPr>
        <p:spPr>
          <a:xfrm>
            <a:off x="381001" y="857251"/>
            <a:ext cx="11430000" cy="246221"/>
          </a:xfrm>
        </p:spPr>
        <p:txBody>
          <a:bodyPr/>
          <a:lstStyle/>
          <a:p>
            <a:r>
              <a:rPr lang="en-US">
                <a:solidFill>
                  <a:srgbClr val="9FDDFF"/>
                </a:solidFill>
              </a:rPr>
              <a:t>The excitement for consumer-grade </a:t>
            </a:r>
            <a:r>
              <a:rPr lang="en-US" err="1">
                <a:solidFill>
                  <a:srgbClr val="9FDDFF"/>
                </a:solidFill>
              </a:rPr>
              <a:t>GenAI</a:t>
            </a:r>
            <a:r>
              <a:rPr lang="en-US">
                <a:solidFill>
                  <a:srgbClr val="9FDDFF"/>
                </a:solidFill>
              </a:rPr>
              <a:t> has given way to businesses moving forward quickly with their own data</a:t>
            </a:r>
          </a:p>
        </p:txBody>
      </p:sp>
      <p:pic>
        <p:nvPicPr>
          <p:cNvPr id="10" name="Picture 9">
            <a:extLst>
              <a:ext uri="{FF2B5EF4-FFF2-40B4-BE49-F238E27FC236}">
                <a16:creationId xmlns:a16="http://schemas.microsoft.com/office/drawing/2014/main" id="{7337CB1E-7BCA-128B-F47B-8D39699B1027}"/>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graphicFrame>
        <p:nvGraphicFramePr>
          <p:cNvPr id="32" name="Chart 31">
            <a:extLst>
              <a:ext uri="{FF2B5EF4-FFF2-40B4-BE49-F238E27FC236}">
                <a16:creationId xmlns:a16="http://schemas.microsoft.com/office/drawing/2014/main" id="{8416E682-275C-C6BF-EC62-65EB2A2B6090}"/>
              </a:ext>
            </a:extLst>
          </p:cNvPr>
          <p:cNvGraphicFramePr/>
          <p:nvPr>
            <p:extLst>
              <p:ext uri="{D42A27DB-BD31-4B8C-83A1-F6EECF244321}">
                <p14:modId xmlns:p14="http://schemas.microsoft.com/office/powerpoint/2010/main" val="2841343821"/>
              </p:ext>
            </p:extLst>
          </p:nvPr>
        </p:nvGraphicFramePr>
        <p:xfrm>
          <a:off x="-547837" y="1436340"/>
          <a:ext cx="4679613" cy="31197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7" name="Chart 36">
            <a:extLst>
              <a:ext uri="{FF2B5EF4-FFF2-40B4-BE49-F238E27FC236}">
                <a16:creationId xmlns:a16="http://schemas.microsoft.com/office/drawing/2014/main" id="{1E4463AB-70AD-C453-A3E9-E2FC7E47DF1E}"/>
              </a:ext>
            </a:extLst>
          </p:cNvPr>
          <p:cNvGraphicFramePr/>
          <p:nvPr>
            <p:extLst>
              <p:ext uri="{D42A27DB-BD31-4B8C-83A1-F6EECF244321}">
                <p14:modId xmlns:p14="http://schemas.microsoft.com/office/powerpoint/2010/main" val="4239316438"/>
              </p:ext>
            </p:extLst>
          </p:nvPr>
        </p:nvGraphicFramePr>
        <p:xfrm>
          <a:off x="2321517" y="3329939"/>
          <a:ext cx="4679613" cy="311974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8" name="Chart 37">
            <a:extLst>
              <a:ext uri="{FF2B5EF4-FFF2-40B4-BE49-F238E27FC236}">
                <a16:creationId xmlns:a16="http://schemas.microsoft.com/office/drawing/2014/main" id="{1D7A6DC2-CD28-31A1-DDF5-D69836CAA94E}"/>
              </a:ext>
            </a:extLst>
          </p:cNvPr>
          <p:cNvGraphicFramePr/>
          <p:nvPr>
            <p:extLst>
              <p:ext uri="{D42A27DB-BD31-4B8C-83A1-F6EECF244321}">
                <p14:modId xmlns:p14="http://schemas.microsoft.com/office/powerpoint/2010/main" val="922514992"/>
              </p:ext>
            </p:extLst>
          </p:nvPr>
        </p:nvGraphicFramePr>
        <p:xfrm>
          <a:off x="5190871" y="1436340"/>
          <a:ext cx="4679613" cy="311974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9" name="Chart 38">
            <a:extLst>
              <a:ext uri="{FF2B5EF4-FFF2-40B4-BE49-F238E27FC236}">
                <a16:creationId xmlns:a16="http://schemas.microsoft.com/office/drawing/2014/main" id="{053CEDE2-8151-C14A-EEA7-7764572BE263}"/>
              </a:ext>
            </a:extLst>
          </p:cNvPr>
          <p:cNvGraphicFramePr/>
          <p:nvPr>
            <p:extLst>
              <p:ext uri="{D42A27DB-BD31-4B8C-83A1-F6EECF244321}">
                <p14:modId xmlns:p14="http://schemas.microsoft.com/office/powerpoint/2010/main" val="1578809032"/>
              </p:ext>
            </p:extLst>
          </p:nvPr>
        </p:nvGraphicFramePr>
        <p:xfrm>
          <a:off x="8060225" y="3164253"/>
          <a:ext cx="4679613" cy="3119742"/>
        </p:xfrm>
        <a:graphic>
          <a:graphicData uri="http://schemas.openxmlformats.org/drawingml/2006/chart">
            <c:chart xmlns:c="http://schemas.openxmlformats.org/drawingml/2006/chart" xmlns:r="http://schemas.openxmlformats.org/officeDocument/2006/relationships" r:id="rId9"/>
          </a:graphicData>
        </a:graphic>
      </p:graphicFrame>
      <p:grpSp>
        <p:nvGrpSpPr>
          <p:cNvPr id="48" name="Group 47">
            <a:extLst>
              <a:ext uri="{FF2B5EF4-FFF2-40B4-BE49-F238E27FC236}">
                <a16:creationId xmlns:a16="http://schemas.microsoft.com/office/drawing/2014/main" id="{22774FB4-3F3E-532A-23BD-39A655E3015A}"/>
              </a:ext>
            </a:extLst>
          </p:cNvPr>
          <p:cNvGrpSpPr/>
          <p:nvPr/>
        </p:nvGrpSpPr>
        <p:grpSpPr>
          <a:xfrm>
            <a:off x="974847" y="2281192"/>
            <a:ext cx="1634244" cy="1596238"/>
            <a:chOff x="13505244" y="3352684"/>
            <a:chExt cx="1634244" cy="1596238"/>
          </a:xfrm>
        </p:grpSpPr>
        <p:sp>
          <p:nvSpPr>
            <p:cNvPr id="46" name="TextBox 45">
              <a:extLst>
                <a:ext uri="{FF2B5EF4-FFF2-40B4-BE49-F238E27FC236}">
                  <a16:creationId xmlns:a16="http://schemas.microsoft.com/office/drawing/2014/main" id="{8DFEF5D2-D443-1669-1AC7-4FEF8B55F0AB}"/>
                </a:ext>
              </a:extLst>
            </p:cNvPr>
            <p:cNvSpPr txBox="1"/>
            <p:nvPr/>
          </p:nvSpPr>
          <p:spPr>
            <a:xfrm>
              <a:off x="13505244" y="3352684"/>
              <a:ext cx="1634244" cy="738664"/>
            </a:xfrm>
            <a:prstGeom prst="rect">
              <a:avLst/>
            </a:prstGeom>
            <a:noFill/>
          </p:spPr>
          <p:txBody>
            <a:bodyPr wrap="square" lIns="0" tIns="0" rIns="0" bIns="0" rtlCol="0">
              <a:spAutoFit/>
            </a:bodyPr>
            <a:lstStyle/>
            <a:p>
              <a:pPr algn="ctr"/>
              <a:r>
                <a:rPr lang="en-US" sz="4800">
                  <a:solidFill>
                    <a:srgbClr val="80C7FB"/>
                  </a:solidFill>
                  <a:latin typeface="+mj-lt"/>
                </a:rPr>
                <a:t>54%</a:t>
              </a:r>
            </a:p>
          </p:txBody>
        </p:sp>
        <p:sp>
          <p:nvSpPr>
            <p:cNvPr id="47" name="Title 1">
              <a:extLst>
                <a:ext uri="{FF2B5EF4-FFF2-40B4-BE49-F238E27FC236}">
                  <a16:creationId xmlns:a16="http://schemas.microsoft.com/office/drawing/2014/main" id="{32238207-3E85-C0FA-8111-0A71B8E11D1D}"/>
                </a:ext>
              </a:extLst>
            </p:cNvPr>
            <p:cNvSpPr txBox="1">
              <a:spLocks/>
            </p:cNvSpPr>
            <p:nvPr/>
          </p:nvSpPr>
          <p:spPr>
            <a:xfrm>
              <a:off x="13543650" y="4117925"/>
              <a:ext cx="1557432" cy="830997"/>
            </a:xfrm>
            <a:prstGeom prst="rect">
              <a:avLst/>
            </a:prstGeom>
          </p:spPr>
          <p:txBody>
            <a:bodyPr wrap="square" lIns="0" tIns="0" rIns="0" bIns="0" anchor="t" anchorCtr="0">
              <a:spAutoFit/>
            </a:bodyPr>
            <a:lstStyle>
              <a:lvl1pPr algn="l" defTabSz="914386" rtl="0" eaLnBrk="1" latinLnBrk="0" hangingPunct="1">
                <a:lnSpc>
                  <a:spcPct val="90000"/>
                </a:lnSpc>
                <a:spcBef>
                  <a:spcPct val="0"/>
                </a:spcBef>
                <a:buNone/>
                <a:defRPr lang="en-US" sz="5400" kern="1200" dirty="0">
                  <a:solidFill>
                    <a:srgbClr val="E5F8FF"/>
                  </a:solidFill>
                  <a:latin typeface="Arial Nova Light" panose="020B0304020202020204" pitchFamily="34" charset="0"/>
                  <a:ea typeface="+mj-ea"/>
                  <a:cs typeface="+mj-cs"/>
                </a:defRPr>
              </a:lvl1pPr>
            </a:lstStyle>
            <a:p>
              <a:pPr algn="ctr"/>
              <a:r>
                <a:rPr lang="en-US" sz="1200">
                  <a:solidFill>
                    <a:schemeClr val="tx2"/>
                  </a:solidFill>
                  <a:latin typeface="+mn-lt"/>
                </a:rPr>
                <a:t>of organizations are either already using </a:t>
              </a:r>
              <a:r>
                <a:rPr lang="en-US" sz="1200" err="1">
                  <a:solidFill>
                    <a:schemeClr val="tx2"/>
                  </a:solidFill>
                  <a:latin typeface="+mn-lt"/>
                </a:rPr>
                <a:t>GenAI</a:t>
              </a:r>
              <a:r>
                <a:rPr lang="en-US" sz="1200">
                  <a:solidFill>
                    <a:schemeClr val="tx2"/>
                  </a:solidFill>
                  <a:latin typeface="+mn-lt"/>
                </a:rPr>
                <a:t> or planning to in the next 12 months</a:t>
              </a:r>
              <a:r>
                <a:rPr lang="en-US" sz="1200" baseline="30000">
                  <a:solidFill>
                    <a:schemeClr val="tx2"/>
                  </a:solidFill>
                  <a:latin typeface="+mn-lt"/>
                </a:rPr>
                <a:t>1</a:t>
              </a:r>
              <a:endParaRPr lang="en-US" sz="1200">
                <a:solidFill>
                  <a:schemeClr val="tx2"/>
                </a:solidFill>
                <a:latin typeface="+mn-lt"/>
              </a:endParaRPr>
            </a:p>
          </p:txBody>
        </p:sp>
      </p:grpSp>
      <p:grpSp>
        <p:nvGrpSpPr>
          <p:cNvPr id="49" name="Group 48">
            <a:extLst>
              <a:ext uri="{FF2B5EF4-FFF2-40B4-BE49-F238E27FC236}">
                <a16:creationId xmlns:a16="http://schemas.microsoft.com/office/drawing/2014/main" id="{F90F404E-CB8A-1693-81E9-74AECD0B6CA8}"/>
              </a:ext>
            </a:extLst>
          </p:cNvPr>
          <p:cNvGrpSpPr/>
          <p:nvPr/>
        </p:nvGrpSpPr>
        <p:grpSpPr>
          <a:xfrm>
            <a:off x="3844201" y="4174791"/>
            <a:ext cx="1634244" cy="1430038"/>
            <a:chOff x="13505244" y="3352684"/>
            <a:chExt cx="1634244" cy="1430038"/>
          </a:xfrm>
        </p:grpSpPr>
        <p:sp>
          <p:nvSpPr>
            <p:cNvPr id="50" name="TextBox 49">
              <a:extLst>
                <a:ext uri="{FF2B5EF4-FFF2-40B4-BE49-F238E27FC236}">
                  <a16:creationId xmlns:a16="http://schemas.microsoft.com/office/drawing/2014/main" id="{380B86E1-BF5C-F8AB-A72F-7966B4CBF498}"/>
                </a:ext>
              </a:extLst>
            </p:cNvPr>
            <p:cNvSpPr txBox="1"/>
            <p:nvPr/>
          </p:nvSpPr>
          <p:spPr>
            <a:xfrm>
              <a:off x="13505244" y="3352684"/>
              <a:ext cx="1634244" cy="738664"/>
            </a:xfrm>
            <a:prstGeom prst="rect">
              <a:avLst/>
            </a:prstGeom>
            <a:noFill/>
          </p:spPr>
          <p:txBody>
            <a:bodyPr wrap="square" lIns="0" tIns="0" rIns="0" bIns="0" rtlCol="0">
              <a:spAutoFit/>
            </a:bodyPr>
            <a:lstStyle/>
            <a:p>
              <a:pPr algn="ctr"/>
              <a:r>
                <a:rPr lang="en-US" sz="4800">
                  <a:solidFill>
                    <a:srgbClr val="80C7FB"/>
                  </a:solidFill>
                  <a:latin typeface="+mj-lt"/>
                </a:rPr>
                <a:t>39%</a:t>
              </a:r>
            </a:p>
          </p:txBody>
        </p:sp>
        <p:sp>
          <p:nvSpPr>
            <p:cNvPr id="51" name="Title 1">
              <a:extLst>
                <a:ext uri="{FF2B5EF4-FFF2-40B4-BE49-F238E27FC236}">
                  <a16:creationId xmlns:a16="http://schemas.microsoft.com/office/drawing/2014/main" id="{3088C119-E838-5EA3-D65F-E90D08AF9FC1}"/>
                </a:ext>
              </a:extLst>
            </p:cNvPr>
            <p:cNvSpPr txBox="1">
              <a:spLocks/>
            </p:cNvSpPr>
            <p:nvPr/>
          </p:nvSpPr>
          <p:spPr>
            <a:xfrm>
              <a:off x="13581444" y="4117925"/>
              <a:ext cx="1481844" cy="664797"/>
            </a:xfrm>
            <a:prstGeom prst="rect">
              <a:avLst/>
            </a:prstGeom>
          </p:spPr>
          <p:txBody>
            <a:bodyPr wrap="square" lIns="0" tIns="0" rIns="0" bIns="0" anchor="t" anchorCtr="0">
              <a:spAutoFit/>
            </a:bodyPr>
            <a:lstStyle>
              <a:lvl1pPr algn="l" defTabSz="914386" rtl="0" eaLnBrk="1" latinLnBrk="0" hangingPunct="1">
                <a:lnSpc>
                  <a:spcPct val="90000"/>
                </a:lnSpc>
                <a:spcBef>
                  <a:spcPct val="0"/>
                </a:spcBef>
                <a:buNone/>
                <a:defRPr lang="en-US" sz="5400" kern="1200" dirty="0">
                  <a:solidFill>
                    <a:srgbClr val="E5F8FF"/>
                  </a:solidFill>
                  <a:latin typeface="Arial Nova Light" panose="020B0304020202020204" pitchFamily="34" charset="0"/>
                  <a:ea typeface="+mj-ea"/>
                  <a:cs typeface="+mj-cs"/>
                </a:defRPr>
              </a:lvl1pPr>
            </a:lstStyle>
            <a:p>
              <a:pPr algn="ctr"/>
              <a:r>
                <a:rPr lang="en-US" sz="1200">
                  <a:solidFill>
                    <a:schemeClr val="tx2"/>
                  </a:solidFill>
                  <a:latin typeface="+mn-lt"/>
                </a:rPr>
                <a:t>say one of their </a:t>
              </a:r>
              <a:br>
                <a:rPr lang="en-US" sz="1200">
                  <a:solidFill>
                    <a:schemeClr val="tx2"/>
                  </a:solidFill>
                  <a:latin typeface="+mn-lt"/>
                </a:rPr>
              </a:br>
              <a:r>
                <a:rPr lang="en-US" sz="1200">
                  <a:solidFill>
                    <a:schemeClr val="tx2"/>
                  </a:solidFill>
                  <a:latin typeface="+mn-lt"/>
                </a:rPr>
                <a:t>biggest challenges </a:t>
              </a:r>
              <a:br>
                <a:rPr lang="en-US" sz="1200">
                  <a:solidFill>
                    <a:schemeClr val="tx2"/>
                  </a:solidFill>
                  <a:latin typeface="+mn-lt"/>
                </a:rPr>
              </a:br>
              <a:r>
                <a:rPr lang="en-US" sz="1200">
                  <a:solidFill>
                    <a:schemeClr val="tx2"/>
                  </a:solidFill>
                  <a:latin typeface="+mn-lt"/>
                </a:rPr>
                <a:t>is the employee </a:t>
              </a:r>
              <a:br>
                <a:rPr lang="en-US" sz="1200">
                  <a:solidFill>
                    <a:schemeClr val="tx2"/>
                  </a:solidFill>
                  <a:latin typeface="+mn-lt"/>
                </a:rPr>
              </a:br>
              <a:r>
                <a:rPr lang="en-US" sz="1200">
                  <a:solidFill>
                    <a:schemeClr val="tx2"/>
                  </a:solidFill>
                  <a:latin typeface="+mn-lt"/>
                </a:rPr>
                <a:t>expertise/skills gap</a:t>
              </a:r>
              <a:r>
                <a:rPr lang="en-US" sz="1200" baseline="30000">
                  <a:solidFill>
                    <a:schemeClr val="tx2"/>
                  </a:solidFill>
                  <a:latin typeface="+mn-lt"/>
                </a:rPr>
                <a:t>2</a:t>
              </a:r>
              <a:endParaRPr lang="en-US" sz="1200">
                <a:solidFill>
                  <a:schemeClr val="tx2"/>
                </a:solidFill>
                <a:latin typeface="+mn-lt"/>
              </a:endParaRPr>
            </a:p>
          </p:txBody>
        </p:sp>
      </p:grpSp>
      <p:grpSp>
        <p:nvGrpSpPr>
          <p:cNvPr id="52" name="Group 51">
            <a:extLst>
              <a:ext uri="{FF2B5EF4-FFF2-40B4-BE49-F238E27FC236}">
                <a16:creationId xmlns:a16="http://schemas.microsoft.com/office/drawing/2014/main" id="{C6392094-930C-9D75-98FF-577B9743C0F3}"/>
              </a:ext>
            </a:extLst>
          </p:cNvPr>
          <p:cNvGrpSpPr/>
          <p:nvPr/>
        </p:nvGrpSpPr>
        <p:grpSpPr>
          <a:xfrm>
            <a:off x="6713555" y="2281192"/>
            <a:ext cx="1634244" cy="1263839"/>
            <a:chOff x="13505244" y="3352684"/>
            <a:chExt cx="1634244" cy="1263839"/>
          </a:xfrm>
        </p:grpSpPr>
        <p:sp>
          <p:nvSpPr>
            <p:cNvPr id="53" name="TextBox 52">
              <a:extLst>
                <a:ext uri="{FF2B5EF4-FFF2-40B4-BE49-F238E27FC236}">
                  <a16:creationId xmlns:a16="http://schemas.microsoft.com/office/drawing/2014/main" id="{D451E308-FE38-932A-596B-A048A04158E8}"/>
                </a:ext>
              </a:extLst>
            </p:cNvPr>
            <p:cNvSpPr txBox="1"/>
            <p:nvPr/>
          </p:nvSpPr>
          <p:spPr>
            <a:xfrm>
              <a:off x="13505244" y="3352684"/>
              <a:ext cx="1634244" cy="738664"/>
            </a:xfrm>
            <a:prstGeom prst="rect">
              <a:avLst/>
            </a:prstGeom>
            <a:noFill/>
          </p:spPr>
          <p:txBody>
            <a:bodyPr wrap="square" lIns="0" tIns="0" rIns="0" bIns="0" rtlCol="0">
              <a:spAutoFit/>
            </a:bodyPr>
            <a:lstStyle/>
            <a:p>
              <a:pPr algn="ctr"/>
              <a:r>
                <a:rPr lang="en-US" sz="4800">
                  <a:solidFill>
                    <a:srgbClr val="80C7FB"/>
                  </a:solidFill>
                  <a:latin typeface="+mj-lt"/>
                </a:rPr>
                <a:t>78%</a:t>
              </a:r>
            </a:p>
          </p:txBody>
        </p:sp>
        <p:sp>
          <p:nvSpPr>
            <p:cNvPr id="54" name="Title 1">
              <a:extLst>
                <a:ext uri="{FF2B5EF4-FFF2-40B4-BE49-F238E27FC236}">
                  <a16:creationId xmlns:a16="http://schemas.microsoft.com/office/drawing/2014/main" id="{56F50DBD-B00A-91DC-8EBE-94C77EA3EDAA}"/>
                </a:ext>
              </a:extLst>
            </p:cNvPr>
            <p:cNvSpPr txBox="1">
              <a:spLocks/>
            </p:cNvSpPr>
            <p:nvPr/>
          </p:nvSpPr>
          <p:spPr>
            <a:xfrm>
              <a:off x="13581444" y="4117925"/>
              <a:ext cx="1481844" cy="498598"/>
            </a:xfrm>
            <a:prstGeom prst="rect">
              <a:avLst/>
            </a:prstGeom>
          </p:spPr>
          <p:txBody>
            <a:bodyPr wrap="square" lIns="0" tIns="0" rIns="0" bIns="0" anchor="t" anchorCtr="0">
              <a:spAutoFit/>
            </a:bodyPr>
            <a:lstStyle>
              <a:lvl1pPr algn="l" defTabSz="914386" rtl="0" eaLnBrk="1" latinLnBrk="0" hangingPunct="1">
                <a:lnSpc>
                  <a:spcPct val="90000"/>
                </a:lnSpc>
                <a:spcBef>
                  <a:spcPct val="0"/>
                </a:spcBef>
                <a:buNone/>
                <a:defRPr lang="en-US" sz="5400" kern="1200" dirty="0">
                  <a:solidFill>
                    <a:srgbClr val="E5F8FF"/>
                  </a:solidFill>
                  <a:latin typeface="Arial Nova Light" panose="020B0304020202020204" pitchFamily="34" charset="0"/>
                  <a:ea typeface="+mj-ea"/>
                  <a:cs typeface="+mj-cs"/>
                </a:defRPr>
              </a:lvl1pPr>
            </a:lstStyle>
            <a:p>
              <a:pPr algn="ctr"/>
              <a:r>
                <a:rPr lang="en-US" sz="1200">
                  <a:solidFill>
                    <a:schemeClr val="tx2"/>
                  </a:solidFill>
                  <a:latin typeface="+mn-lt"/>
                </a:rPr>
                <a:t>say training on </a:t>
              </a:r>
              <a:br>
                <a:rPr lang="en-US" sz="1200">
                  <a:solidFill>
                    <a:schemeClr val="tx2"/>
                  </a:solidFill>
                  <a:latin typeface="+mn-lt"/>
                </a:rPr>
              </a:br>
              <a:r>
                <a:rPr lang="en-US" sz="1200">
                  <a:solidFill>
                    <a:schemeClr val="tx2"/>
                  </a:solidFill>
                  <a:latin typeface="+mn-lt"/>
                </a:rPr>
                <a:t>enterprise data </a:t>
              </a:r>
            </a:p>
            <a:p>
              <a:pPr algn="ctr"/>
              <a:r>
                <a:rPr lang="en-US" sz="1200">
                  <a:solidFill>
                    <a:schemeClr val="tx2"/>
                  </a:solidFill>
                  <a:latin typeface="+mn-lt"/>
                </a:rPr>
                <a:t>is important</a:t>
              </a:r>
              <a:r>
                <a:rPr lang="en-US" sz="1200" baseline="30000">
                  <a:solidFill>
                    <a:schemeClr val="tx2"/>
                  </a:solidFill>
                  <a:latin typeface="+mn-lt"/>
                </a:rPr>
                <a:t>2</a:t>
              </a:r>
              <a:endParaRPr lang="en-US" sz="1200">
                <a:solidFill>
                  <a:schemeClr val="tx2"/>
                </a:solidFill>
                <a:latin typeface="+mn-lt"/>
              </a:endParaRPr>
            </a:p>
          </p:txBody>
        </p:sp>
      </p:grpSp>
      <p:grpSp>
        <p:nvGrpSpPr>
          <p:cNvPr id="55" name="Group 54">
            <a:extLst>
              <a:ext uri="{FF2B5EF4-FFF2-40B4-BE49-F238E27FC236}">
                <a16:creationId xmlns:a16="http://schemas.microsoft.com/office/drawing/2014/main" id="{13719934-F6D4-F552-F9B6-0AF12292FA64}"/>
              </a:ext>
            </a:extLst>
          </p:cNvPr>
          <p:cNvGrpSpPr/>
          <p:nvPr/>
        </p:nvGrpSpPr>
        <p:grpSpPr>
          <a:xfrm>
            <a:off x="9582909" y="4009105"/>
            <a:ext cx="1634244" cy="1430038"/>
            <a:chOff x="13505244" y="3352684"/>
            <a:chExt cx="1634244" cy="1430038"/>
          </a:xfrm>
        </p:grpSpPr>
        <p:sp>
          <p:nvSpPr>
            <p:cNvPr id="56" name="TextBox 55">
              <a:extLst>
                <a:ext uri="{FF2B5EF4-FFF2-40B4-BE49-F238E27FC236}">
                  <a16:creationId xmlns:a16="http://schemas.microsoft.com/office/drawing/2014/main" id="{9DF6022B-FF81-B534-900F-4D8F8C2C2004}"/>
                </a:ext>
              </a:extLst>
            </p:cNvPr>
            <p:cNvSpPr txBox="1"/>
            <p:nvPr/>
          </p:nvSpPr>
          <p:spPr>
            <a:xfrm>
              <a:off x="13505244" y="3352684"/>
              <a:ext cx="1634244" cy="738664"/>
            </a:xfrm>
            <a:prstGeom prst="rect">
              <a:avLst/>
            </a:prstGeom>
            <a:noFill/>
          </p:spPr>
          <p:txBody>
            <a:bodyPr wrap="square" lIns="0" tIns="0" rIns="0" bIns="0" rtlCol="0">
              <a:spAutoFit/>
            </a:bodyPr>
            <a:lstStyle/>
            <a:p>
              <a:pPr algn="ctr"/>
              <a:r>
                <a:rPr lang="en-US" sz="4800">
                  <a:solidFill>
                    <a:srgbClr val="80C7FB"/>
                  </a:solidFill>
                  <a:latin typeface="+mj-lt"/>
                </a:rPr>
                <a:t>82%</a:t>
              </a:r>
            </a:p>
          </p:txBody>
        </p:sp>
        <p:sp>
          <p:nvSpPr>
            <p:cNvPr id="57" name="Title 1">
              <a:extLst>
                <a:ext uri="{FF2B5EF4-FFF2-40B4-BE49-F238E27FC236}">
                  <a16:creationId xmlns:a16="http://schemas.microsoft.com/office/drawing/2014/main" id="{FB55BA4E-1035-C08E-48A1-75FCE6C0E2BA}"/>
                </a:ext>
              </a:extLst>
            </p:cNvPr>
            <p:cNvSpPr txBox="1">
              <a:spLocks/>
            </p:cNvSpPr>
            <p:nvPr/>
          </p:nvSpPr>
          <p:spPr>
            <a:xfrm>
              <a:off x="13683554" y="4117925"/>
              <a:ext cx="1379733" cy="664797"/>
            </a:xfrm>
            <a:prstGeom prst="rect">
              <a:avLst/>
            </a:prstGeom>
          </p:spPr>
          <p:txBody>
            <a:bodyPr wrap="square" lIns="0" tIns="0" rIns="0" bIns="0" anchor="t" anchorCtr="0">
              <a:spAutoFit/>
            </a:bodyPr>
            <a:lstStyle>
              <a:lvl1pPr algn="l" defTabSz="914386" rtl="0" eaLnBrk="1" latinLnBrk="0" hangingPunct="1">
                <a:lnSpc>
                  <a:spcPct val="90000"/>
                </a:lnSpc>
                <a:spcBef>
                  <a:spcPct val="0"/>
                </a:spcBef>
                <a:buNone/>
                <a:defRPr lang="en-US" sz="5400" kern="1200" dirty="0">
                  <a:solidFill>
                    <a:srgbClr val="E5F8FF"/>
                  </a:solidFill>
                  <a:latin typeface="Arial Nova Light" panose="020B0304020202020204" pitchFamily="34" charset="0"/>
                  <a:ea typeface="+mj-ea"/>
                  <a:cs typeface="+mj-cs"/>
                </a:defRPr>
              </a:lvl1pPr>
            </a:lstStyle>
            <a:p>
              <a:pPr algn="ctr"/>
              <a:r>
                <a:rPr lang="en-US" sz="1200">
                  <a:solidFill>
                    <a:schemeClr val="tx2"/>
                  </a:solidFill>
                  <a:latin typeface="+mn-lt"/>
                </a:rPr>
                <a:t>prefer a primarily </a:t>
              </a:r>
            </a:p>
            <a:p>
              <a:pPr algn="ctr"/>
              <a:r>
                <a:rPr lang="en-US" sz="1200">
                  <a:solidFill>
                    <a:schemeClr val="tx2"/>
                  </a:solidFill>
                  <a:latin typeface="+mn-lt"/>
                </a:rPr>
                <a:t>on-premises </a:t>
              </a:r>
              <a:br>
                <a:rPr lang="en-US" sz="1200">
                  <a:solidFill>
                    <a:schemeClr val="tx2"/>
                  </a:solidFill>
                  <a:latin typeface="+mn-lt"/>
                </a:rPr>
              </a:br>
              <a:r>
                <a:rPr lang="en-US" sz="1200">
                  <a:solidFill>
                    <a:schemeClr val="tx2"/>
                  </a:solidFill>
                  <a:latin typeface="+mn-lt"/>
                </a:rPr>
                <a:t>or hybrid GenAI model</a:t>
              </a:r>
              <a:r>
                <a:rPr lang="en-US" sz="1200" baseline="30000">
                  <a:solidFill>
                    <a:schemeClr val="tx2"/>
                  </a:solidFill>
                  <a:latin typeface="+mn-lt"/>
                </a:rPr>
                <a:t>3</a:t>
              </a:r>
            </a:p>
          </p:txBody>
        </p:sp>
      </p:grpSp>
      <p:sp>
        <p:nvSpPr>
          <p:cNvPr id="67" name="Rectangle 66">
            <a:extLst>
              <a:ext uri="{FF2B5EF4-FFF2-40B4-BE49-F238E27FC236}">
                <a16:creationId xmlns:a16="http://schemas.microsoft.com/office/drawing/2014/main" id="{79C699FC-868F-2E76-3939-BD8ECFF1DEFB}"/>
              </a:ext>
            </a:extLst>
          </p:cNvPr>
          <p:cNvSpPr/>
          <p:nvPr/>
        </p:nvSpPr>
        <p:spPr>
          <a:xfrm>
            <a:off x="381001" y="6122633"/>
            <a:ext cx="5246458" cy="490894"/>
          </a:xfrm>
          <a:prstGeom prst="rect">
            <a:avLst/>
          </a:prstGeom>
        </p:spPr>
        <p:txBody>
          <a:bodyPr wrap="square" lIns="0" tIns="0" rIns="0" bIns="0" anchor="b">
            <a:noAutofit/>
          </a:bodyPr>
          <a:lstStyle/>
          <a:p>
            <a:pPr marL="91440" lvl="0" indent="-91440" defTabSz="685800" eaLnBrk="0" fontAlgn="base" hangingPunct="0">
              <a:lnSpc>
                <a:spcPct val="90000"/>
              </a:lnSpc>
              <a:spcBef>
                <a:spcPts val="100"/>
              </a:spcBef>
              <a:spcAft>
                <a:spcPct val="0"/>
              </a:spcAft>
              <a:buFont typeface="+mj-lt"/>
              <a:buAutoNum type="arabicPeriod"/>
              <a:defRPr/>
            </a:pPr>
            <a:r>
              <a:rPr lang="en-US" sz="600" i="1">
                <a:solidFill>
                  <a:srgbClr val="EEEEEE"/>
                </a:solidFill>
              </a:rPr>
              <a:t>ESG </a:t>
            </a:r>
            <a:r>
              <a:rPr lang="en-US" sz="600" i="1">
                <a:solidFill>
                  <a:schemeClr val="tx2"/>
                </a:solidFill>
              </a:rPr>
              <a:t>Report - Beyond the GenAI Hype: Real-world Investments, Use Cases, and Concerns, August 2023  (N= 790)</a:t>
            </a:r>
          </a:p>
          <a:p>
            <a:pPr marL="91440" lvl="0" indent="-91440" defTabSz="685800" eaLnBrk="0" fontAlgn="base" hangingPunct="0">
              <a:lnSpc>
                <a:spcPct val="90000"/>
              </a:lnSpc>
              <a:spcBef>
                <a:spcPts val="100"/>
              </a:spcBef>
              <a:spcAft>
                <a:spcPct val="0"/>
              </a:spcAft>
              <a:buFont typeface="+mj-lt"/>
              <a:buAutoNum type="arabicPeriod"/>
              <a:defRPr/>
            </a:pPr>
            <a:r>
              <a:rPr lang="en-US" sz="600" i="1">
                <a:solidFill>
                  <a:schemeClr val="tx2"/>
                </a:solidFill>
              </a:rPr>
              <a:t>A New Beginning: Generative AI in the Enterprise – </a:t>
            </a:r>
            <a:r>
              <a:rPr lang="en-US" sz="600" i="1" err="1">
                <a:solidFill>
                  <a:schemeClr val="tx2"/>
                </a:solidFill>
              </a:rPr>
              <a:t>TECHnalysis</a:t>
            </a:r>
            <a:r>
              <a:rPr lang="en-US" sz="600" i="1">
                <a:solidFill>
                  <a:schemeClr val="tx2"/>
                </a:solidFill>
              </a:rPr>
              <a:t> Research Survey Report, May 2023 (N=1000)</a:t>
            </a:r>
          </a:p>
          <a:p>
            <a:pPr marL="91440" lvl="0" indent="-91440" defTabSz="685800" eaLnBrk="0" fontAlgn="base" hangingPunct="0">
              <a:lnSpc>
                <a:spcPct val="90000"/>
              </a:lnSpc>
              <a:spcBef>
                <a:spcPts val="100"/>
              </a:spcBef>
              <a:spcAft>
                <a:spcPct val="0"/>
              </a:spcAft>
              <a:buFont typeface="+mj-lt"/>
              <a:buAutoNum type="arabicPeriod"/>
              <a:defRPr/>
            </a:pPr>
            <a:r>
              <a:rPr lang="en-US" sz="600" i="1">
                <a:solidFill>
                  <a:schemeClr val="tx2"/>
                </a:solidFill>
              </a:rPr>
              <a:t>Dell Technologies Generative AI Pulse Survey, August and September 2023, </a:t>
            </a:r>
            <a:r>
              <a:rPr lang="en-US" sz="600" i="1">
                <a:solidFill>
                  <a:schemeClr val="tx2"/>
                </a:solidFill>
                <a:hlinkClick r:id="rId10"/>
              </a:rPr>
              <a:t>www.dell.com/GenAIPulse</a:t>
            </a:r>
            <a:r>
              <a:rPr lang="en-US" sz="600" i="1">
                <a:solidFill>
                  <a:schemeClr val="tx2"/>
                </a:solidFill>
              </a:rPr>
              <a:t> (N=500)</a:t>
            </a:r>
          </a:p>
        </p:txBody>
      </p:sp>
      <p:sp>
        <p:nvSpPr>
          <p:cNvPr id="12" name="Oval 11">
            <a:extLst>
              <a:ext uri="{FF2B5EF4-FFF2-40B4-BE49-F238E27FC236}">
                <a16:creationId xmlns:a16="http://schemas.microsoft.com/office/drawing/2014/main" id="{32C9EFD0-83DC-3A88-98D6-16530756685D}"/>
              </a:ext>
            </a:extLst>
          </p:cNvPr>
          <p:cNvSpPr/>
          <p:nvPr/>
        </p:nvSpPr>
        <p:spPr>
          <a:xfrm>
            <a:off x="1517649" y="1493745"/>
            <a:ext cx="548640" cy="548640"/>
          </a:xfrm>
          <a:prstGeom prst="ellipse">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3" name="Oval 12">
            <a:extLst>
              <a:ext uri="{FF2B5EF4-FFF2-40B4-BE49-F238E27FC236}">
                <a16:creationId xmlns:a16="http://schemas.microsoft.com/office/drawing/2014/main" id="{6E883D17-77CE-4979-3952-565124879C25}"/>
              </a:ext>
            </a:extLst>
          </p:cNvPr>
          <p:cNvSpPr/>
          <p:nvPr/>
        </p:nvSpPr>
        <p:spPr>
          <a:xfrm>
            <a:off x="4387003" y="3389110"/>
            <a:ext cx="548640" cy="548640"/>
          </a:xfrm>
          <a:prstGeom prst="ellipse">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4" name="Oval 13">
            <a:extLst>
              <a:ext uri="{FF2B5EF4-FFF2-40B4-BE49-F238E27FC236}">
                <a16:creationId xmlns:a16="http://schemas.microsoft.com/office/drawing/2014/main" id="{D3A14EDA-D9FE-5380-26DD-EBDF0043C3FB}"/>
              </a:ext>
            </a:extLst>
          </p:cNvPr>
          <p:cNvSpPr/>
          <p:nvPr/>
        </p:nvSpPr>
        <p:spPr>
          <a:xfrm>
            <a:off x="7256357" y="1497003"/>
            <a:ext cx="548640" cy="548640"/>
          </a:xfrm>
          <a:prstGeom prst="ellipse">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15" name="Oval 14">
            <a:extLst>
              <a:ext uri="{FF2B5EF4-FFF2-40B4-BE49-F238E27FC236}">
                <a16:creationId xmlns:a16="http://schemas.microsoft.com/office/drawing/2014/main" id="{4C749B4A-A517-9D03-3F4F-6ABCE5786256}"/>
              </a:ext>
            </a:extLst>
          </p:cNvPr>
          <p:cNvSpPr/>
          <p:nvPr/>
        </p:nvSpPr>
        <p:spPr>
          <a:xfrm>
            <a:off x="10125711" y="3224398"/>
            <a:ext cx="548640" cy="548640"/>
          </a:xfrm>
          <a:prstGeom prst="ellipse">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pic>
        <p:nvPicPr>
          <p:cNvPr id="58" name="Graphic 57">
            <a:extLst>
              <a:ext uri="{FF2B5EF4-FFF2-40B4-BE49-F238E27FC236}">
                <a16:creationId xmlns:a16="http://schemas.microsoft.com/office/drawing/2014/main" id="{B8375FDE-A6F5-B2B0-C346-0C5789A1B7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52616" y="1628712"/>
            <a:ext cx="278706" cy="278706"/>
          </a:xfrm>
          <a:prstGeom prst="rect">
            <a:avLst/>
          </a:prstGeom>
        </p:spPr>
      </p:pic>
      <p:pic>
        <p:nvPicPr>
          <p:cNvPr id="59" name="Graphic 58">
            <a:extLst>
              <a:ext uri="{FF2B5EF4-FFF2-40B4-BE49-F238E27FC236}">
                <a16:creationId xmlns:a16="http://schemas.microsoft.com/office/drawing/2014/main" id="{3106BFF2-9F56-F5DE-0F2D-1DEC52D4DCF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498932" y="3501039"/>
            <a:ext cx="324783" cy="324783"/>
          </a:xfrm>
          <a:prstGeom prst="rect">
            <a:avLst/>
          </a:prstGeom>
        </p:spPr>
      </p:pic>
      <p:pic>
        <p:nvPicPr>
          <p:cNvPr id="60" name="Graphic 59">
            <a:extLst>
              <a:ext uri="{FF2B5EF4-FFF2-40B4-BE49-F238E27FC236}">
                <a16:creationId xmlns:a16="http://schemas.microsoft.com/office/drawing/2014/main" id="{4227E00D-A086-8897-DFC4-D75D04E5D52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72216" y="1612862"/>
            <a:ext cx="316922" cy="316922"/>
          </a:xfrm>
          <a:prstGeom prst="rect">
            <a:avLst/>
          </a:prstGeom>
        </p:spPr>
      </p:pic>
      <p:pic>
        <p:nvPicPr>
          <p:cNvPr id="61" name="Graphic 60">
            <a:extLst>
              <a:ext uri="{FF2B5EF4-FFF2-40B4-BE49-F238E27FC236}">
                <a16:creationId xmlns:a16="http://schemas.microsoft.com/office/drawing/2014/main" id="{DED1406B-B4AE-EC92-441A-25519AAF7E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10259361" y="3358047"/>
            <a:ext cx="281340" cy="281340"/>
          </a:xfrm>
          <a:prstGeom prst="rect">
            <a:avLst/>
          </a:prstGeom>
        </p:spPr>
      </p:pic>
    </p:spTree>
    <p:extLst>
      <p:ext uri="{BB962C8B-B14F-4D97-AF65-F5344CB8AC3E}">
        <p14:creationId xmlns:p14="http://schemas.microsoft.com/office/powerpoint/2010/main" val="117672208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BDFEC0C9-0C96-A7A4-5959-3014E1B78E2A}"/>
              </a:ext>
            </a:extLst>
          </p:cNvPr>
          <p:cNvPicPr>
            <a:picLocks noChangeAspect="1" noChangeArrowheads="1"/>
          </p:cNvPicPr>
          <p:nvPr/>
        </p:nvPicPr>
        <p:blipFill rotWithShape="1">
          <a:blip r:embed="rId3" cstate="screen">
            <a:alphaModFix amt="40000"/>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E61BA05-F424-0351-CD8E-E4179D5A5308}"/>
              </a:ext>
            </a:extLst>
          </p:cNvPr>
          <p:cNvSpPr/>
          <p:nvPr/>
        </p:nvSpPr>
        <p:spPr>
          <a:xfrm>
            <a:off x="381000" y="-2825"/>
            <a:ext cx="4623635" cy="68608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9" name="Group 8">
            <a:extLst>
              <a:ext uri="{FF2B5EF4-FFF2-40B4-BE49-F238E27FC236}">
                <a16:creationId xmlns:a16="http://schemas.microsoft.com/office/drawing/2014/main" id="{48F09955-E56D-9415-FBD1-A685B96E35A7}"/>
              </a:ext>
            </a:extLst>
          </p:cNvPr>
          <p:cNvGrpSpPr/>
          <p:nvPr/>
        </p:nvGrpSpPr>
        <p:grpSpPr>
          <a:xfrm>
            <a:off x="762000" y="762000"/>
            <a:ext cx="3886200" cy="1495663"/>
            <a:chOff x="762000" y="2734759"/>
            <a:chExt cx="3886200" cy="1495663"/>
          </a:xfrm>
        </p:grpSpPr>
        <p:sp>
          <p:nvSpPr>
            <p:cNvPr id="6" name="Rectangle 5">
              <a:extLst>
                <a:ext uri="{FF2B5EF4-FFF2-40B4-BE49-F238E27FC236}">
                  <a16:creationId xmlns:a16="http://schemas.microsoft.com/office/drawing/2014/main" id="{7CCF41D9-7CC2-67D4-30A9-28404CF18487}"/>
                </a:ext>
                <a:ext uri="{C183D7F6-B498-43B3-948B-1728B52AA6E4}">
                  <adec:decorative xmlns:adec="http://schemas.microsoft.com/office/drawing/2017/decorative" val="1"/>
                </a:ext>
              </a:extLst>
            </p:cNvPr>
            <p:cNvSpPr>
              <a:spLocks noChangeAspect="1"/>
            </p:cNvSpPr>
            <p:nvPr/>
          </p:nvSpPr>
          <p:spPr>
            <a:xfrm>
              <a:off x="762001" y="4116122"/>
              <a:ext cx="457200" cy="114300"/>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7" name="Title 1">
              <a:extLst>
                <a:ext uri="{FF2B5EF4-FFF2-40B4-BE49-F238E27FC236}">
                  <a16:creationId xmlns:a16="http://schemas.microsoft.com/office/drawing/2014/main" id="{1069308D-7C65-29EA-8E72-B1325EB8DC61}"/>
                </a:ext>
              </a:extLst>
            </p:cNvPr>
            <p:cNvSpPr txBox="1">
              <a:spLocks/>
            </p:cNvSpPr>
            <p:nvPr/>
          </p:nvSpPr>
          <p:spPr>
            <a:xfrm>
              <a:off x="762000" y="2734759"/>
              <a:ext cx="3886200" cy="1107996"/>
            </a:xfrm>
            <a:prstGeom prst="rect">
              <a:avLst/>
            </a:prstGeom>
          </p:spPr>
          <p:txBody>
            <a:bodyPr wrap="square" lIns="0" tIns="0" rIns="0" bIns="0" anchor="b">
              <a:spAutoFit/>
            </a:bodyPr>
            <a:lstStyle>
              <a:lvl1pPr algn="l" defTabSz="914386" rtl="0" eaLnBrk="1" latinLnBrk="0" hangingPunct="1">
                <a:lnSpc>
                  <a:spcPct val="90000"/>
                </a:lnSpc>
                <a:spcBef>
                  <a:spcPct val="0"/>
                </a:spcBef>
                <a:buNone/>
                <a:defRPr sz="3200" kern="1200">
                  <a:solidFill>
                    <a:schemeClr val="bg1"/>
                  </a:solidFill>
                  <a:latin typeface="+mj-lt"/>
                  <a:ea typeface="+mj-ea"/>
                  <a:cs typeface="+mj-cs"/>
                </a:defRPr>
              </a:lvl1pPr>
            </a:lstStyle>
            <a:p>
              <a:pPr marL="0" marR="0" lvl="0" indent="0" algn="l" defTabSz="914386"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a:ln>
                    <a:noFill/>
                  </a:ln>
                  <a:solidFill>
                    <a:srgbClr val="FFFFFF"/>
                  </a:solidFill>
                  <a:effectLst/>
                  <a:uLnTx/>
                  <a:uFillTx/>
                  <a:latin typeface="Arial Nova Light"/>
                  <a:ea typeface="+mj-ea"/>
                  <a:cs typeface="+mj-cs"/>
                </a:rPr>
                <a:t>Risks of getting </a:t>
              </a:r>
              <a:r>
                <a:rPr kumimoji="0" lang="en-US" sz="4000" b="0" i="0" u="none" strike="noStrike" kern="1200" cap="none" spc="50" normalizeH="0" baseline="0" noProof="0" err="1">
                  <a:ln>
                    <a:noFill/>
                  </a:ln>
                  <a:solidFill>
                    <a:srgbClr val="FFFFFF"/>
                  </a:solidFill>
                  <a:effectLst/>
                  <a:uLnTx/>
                  <a:uFillTx/>
                  <a:latin typeface="Arial Nova Light"/>
                  <a:ea typeface="+mj-ea"/>
                  <a:cs typeface="+mj-cs"/>
                </a:rPr>
                <a:t>GenAI</a:t>
              </a:r>
              <a:r>
                <a:rPr kumimoji="0" lang="en-US" sz="4000" b="0" i="0" u="none" strike="noStrike" kern="1200" cap="none" spc="50" normalizeH="0" baseline="0" noProof="0">
                  <a:ln>
                    <a:noFill/>
                  </a:ln>
                  <a:solidFill>
                    <a:srgbClr val="FFFFFF"/>
                  </a:solidFill>
                  <a:effectLst/>
                  <a:uLnTx/>
                  <a:uFillTx/>
                  <a:latin typeface="Arial Nova Light"/>
                  <a:ea typeface="+mj-ea"/>
                  <a:cs typeface="+mj-cs"/>
                </a:rPr>
                <a:t> wrong</a:t>
              </a:r>
            </a:p>
          </p:txBody>
        </p:sp>
      </p:grpSp>
      <p:sp>
        <p:nvSpPr>
          <p:cNvPr id="15" name="!!Rectangle 46">
            <a:extLst>
              <a:ext uri="{FF2B5EF4-FFF2-40B4-BE49-F238E27FC236}">
                <a16:creationId xmlns:a16="http://schemas.microsoft.com/office/drawing/2014/main" id="{8A7B76B4-AD47-7785-594B-C98E6EDCB9EC}"/>
              </a:ext>
            </a:extLst>
          </p:cNvPr>
          <p:cNvSpPr/>
          <p:nvPr/>
        </p:nvSpPr>
        <p:spPr>
          <a:xfrm>
            <a:off x="5746590" y="762000"/>
            <a:ext cx="5703455" cy="5236463"/>
          </a:xfrm>
          <a:prstGeom prst="rect">
            <a:avLst/>
          </a:prstGeom>
          <a:gradFill flip="none" rotWithShape="1">
            <a:gsLst>
              <a:gs pos="0">
                <a:schemeClr val="tx2"/>
              </a:gs>
              <a:gs pos="100000">
                <a:schemeClr val="tx2">
                  <a:lumMod val="85000"/>
                </a:schemeClr>
              </a:gs>
            </a:gsLst>
            <a:lin ang="54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9" name="Text Placeholder 2">
            <a:extLst>
              <a:ext uri="{FF2B5EF4-FFF2-40B4-BE49-F238E27FC236}">
                <a16:creationId xmlns:a16="http://schemas.microsoft.com/office/drawing/2014/main" id="{A9A2DE7F-11AB-30A4-D083-BAC8804A9F4E}"/>
              </a:ext>
            </a:extLst>
          </p:cNvPr>
          <p:cNvSpPr txBox="1">
            <a:spLocks/>
          </p:cNvSpPr>
          <p:nvPr/>
        </p:nvSpPr>
        <p:spPr>
          <a:xfrm>
            <a:off x="762000" y="2601516"/>
            <a:ext cx="3733800" cy="2514600"/>
          </a:xfrm>
          <a:prstGeom prst="rect">
            <a:avLst/>
          </a:prstGeom>
        </p:spPr>
        <p:txBody>
          <a:bodyPr lIns="0" tIns="0" rIns="0" bIns="0"/>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86"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80C7FB"/>
                </a:solidFill>
                <a:effectLst/>
                <a:uLnTx/>
                <a:uFillTx/>
                <a:latin typeface="Arial Nova Light"/>
                <a:ea typeface="+mn-ea"/>
                <a:cs typeface="+mn-cs"/>
              </a:rPr>
              <a:t>Don’t make the headlines</a:t>
            </a:r>
          </a:p>
          <a:p>
            <a:pPr marL="228597" marR="0" lvl="0" indent="-228597" algn="l" defTabSz="914386" rtl="0" eaLnBrk="1" fontAlgn="auto" latinLnBrk="0" hangingPunct="1">
              <a:lnSpc>
                <a:spcPct val="90000"/>
              </a:lnSpc>
              <a:spcBef>
                <a:spcPts val="600"/>
              </a:spcBef>
              <a:spcAft>
                <a:spcPts val="0"/>
              </a:spcAft>
              <a:buClr>
                <a:srgbClr val="80C7FB"/>
              </a:buClr>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Intellectual property loss</a:t>
            </a:r>
          </a:p>
          <a:p>
            <a:pPr marL="228597" marR="0" lvl="0" indent="-228597" algn="l" defTabSz="914386" rtl="0" eaLnBrk="1" fontAlgn="auto" latinLnBrk="0" hangingPunct="1">
              <a:lnSpc>
                <a:spcPct val="90000"/>
              </a:lnSpc>
              <a:spcBef>
                <a:spcPts val="600"/>
              </a:spcBef>
              <a:spcAft>
                <a:spcPts val="0"/>
              </a:spcAft>
              <a:buClr>
                <a:srgbClr val="80C7FB"/>
              </a:buClr>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Data leakage </a:t>
            </a:r>
          </a:p>
          <a:p>
            <a:pPr marL="228597" marR="0" lvl="0" indent="-228597" algn="l" defTabSz="914386" rtl="0" eaLnBrk="1" fontAlgn="auto" latinLnBrk="0" hangingPunct="1">
              <a:lnSpc>
                <a:spcPct val="90000"/>
              </a:lnSpc>
              <a:spcBef>
                <a:spcPts val="600"/>
              </a:spcBef>
              <a:spcAft>
                <a:spcPts val="0"/>
              </a:spcAft>
              <a:buClr>
                <a:srgbClr val="80C7FB"/>
              </a:buClr>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Privacy issues</a:t>
            </a:r>
          </a:p>
          <a:p>
            <a:pPr marL="228597" marR="0" lvl="0" indent="-228597" algn="l" defTabSz="914386" rtl="0" eaLnBrk="1" fontAlgn="auto" latinLnBrk="0" hangingPunct="1">
              <a:lnSpc>
                <a:spcPct val="90000"/>
              </a:lnSpc>
              <a:spcBef>
                <a:spcPts val="600"/>
              </a:spcBef>
              <a:spcAft>
                <a:spcPts val="0"/>
              </a:spcAft>
              <a:buClr>
                <a:srgbClr val="80C7FB"/>
              </a:buClr>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Compliance violations </a:t>
            </a:r>
          </a:p>
          <a:p>
            <a:pPr marL="228597" marR="0" lvl="0" indent="-228597" algn="l" defTabSz="914386" rtl="0" eaLnBrk="1" fontAlgn="auto" latinLnBrk="0" hangingPunct="1">
              <a:lnSpc>
                <a:spcPct val="90000"/>
              </a:lnSpc>
              <a:spcBef>
                <a:spcPts val="600"/>
              </a:spcBef>
              <a:spcAft>
                <a:spcPts val="0"/>
              </a:spcAft>
              <a:buClr>
                <a:srgbClr val="80C7FB"/>
              </a:buClr>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Credibility &amp; integrity risks </a:t>
            </a:r>
          </a:p>
          <a:p>
            <a:pPr marL="228597" marR="0" lvl="0" indent="-228597" algn="l" defTabSz="914386" rtl="0" eaLnBrk="1" fontAlgn="auto" latinLnBrk="0" hangingPunct="1">
              <a:lnSpc>
                <a:spcPct val="90000"/>
              </a:lnSpc>
              <a:spcBef>
                <a:spcPts val="600"/>
              </a:spcBef>
              <a:spcAft>
                <a:spcPts val="0"/>
              </a:spcAft>
              <a:buClr>
                <a:srgbClr val="80C7FB"/>
              </a:buClr>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Bias </a:t>
            </a:r>
          </a:p>
          <a:p>
            <a:pPr marL="228597" marR="0" lvl="0" indent="-228597" algn="l" defTabSz="914386" rtl="0" eaLnBrk="1" fontAlgn="auto" latinLnBrk="0" hangingPunct="1">
              <a:lnSpc>
                <a:spcPct val="90000"/>
              </a:lnSpc>
              <a:spcBef>
                <a:spcPts val="600"/>
              </a:spcBef>
              <a:spcAft>
                <a:spcPts val="0"/>
              </a:spcAft>
              <a:buClr>
                <a:srgbClr val="80C7FB"/>
              </a:buClr>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IP infringement </a:t>
            </a:r>
          </a:p>
        </p:txBody>
      </p:sp>
      <p:pic>
        <p:nvPicPr>
          <p:cNvPr id="30" name="Picture 29">
            <a:extLst>
              <a:ext uri="{FF2B5EF4-FFF2-40B4-BE49-F238E27FC236}">
                <a16:creationId xmlns:a16="http://schemas.microsoft.com/office/drawing/2014/main" id="{8C7F51CA-1605-8D32-8FD5-FCA9C5B9AA5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grpSp>
        <p:nvGrpSpPr>
          <p:cNvPr id="2" name="Group 1">
            <a:extLst>
              <a:ext uri="{FF2B5EF4-FFF2-40B4-BE49-F238E27FC236}">
                <a16:creationId xmlns:a16="http://schemas.microsoft.com/office/drawing/2014/main" id="{FA15EF45-FE86-3E77-7641-7129CE97FEF2}"/>
              </a:ext>
            </a:extLst>
          </p:cNvPr>
          <p:cNvGrpSpPr/>
          <p:nvPr/>
        </p:nvGrpSpPr>
        <p:grpSpPr>
          <a:xfrm>
            <a:off x="6056951" y="1066800"/>
            <a:ext cx="5062414" cy="3734849"/>
            <a:chOff x="6056951" y="1066800"/>
            <a:chExt cx="5062414" cy="3734849"/>
          </a:xfrm>
        </p:grpSpPr>
        <p:sp>
          <p:nvSpPr>
            <p:cNvPr id="18" name="Rectangle 17">
              <a:extLst>
                <a:ext uri="{FF2B5EF4-FFF2-40B4-BE49-F238E27FC236}">
                  <a16:creationId xmlns:a16="http://schemas.microsoft.com/office/drawing/2014/main" id="{A0C4E958-9EBC-634E-D88F-21FAE9C7FDDD}"/>
                </a:ext>
              </a:extLst>
            </p:cNvPr>
            <p:cNvSpPr/>
            <p:nvPr/>
          </p:nvSpPr>
          <p:spPr>
            <a:xfrm>
              <a:off x="6082029" y="1066800"/>
              <a:ext cx="1386840" cy="492443"/>
            </a:xfrm>
            <a:prstGeom prst="rect">
              <a:avLst/>
            </a:prstGeom>
            <a:noFill/>
            <a:effectLst/>
          </p:spPr>
          <p:txBody>
            <a:bodyPr wrap="square" lIns="0" tIns="0" rIns="0" bIns="0" rtlCol="0" anchor="t" anchorCtr="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4BB5E"/>
                  </a:solidFill>
                  <a:effectLst/>
                  <a:uLnTx/>
                  <a:uFillTx/>
                  <a:latin typeface="Arial"/>
                  <a:ea typeface="+mn-ea"/>
                  <a:cs typeface="+mn-cs"/>
                </a:rPr>
                <a:t>01</a:t>
              </a:r>
              <a:endParaRPr kumimoji="0" lang="en-US" sz="700" b="1" i="0" u="none" strike="noStrike" kern="0" cap="none" spc="0" normalizeH="0" baseline="0" noProof="0">
                <a:ln>
                  <a:noFill/>
                </a:ln>
                <a:solidFill>
                  <a:srgbClr val="F4BB5E"/>
                </a:solidFill>
                <a:effectLst/>
                <a:uLnTx/>
                <a:uFillTx/>
                <a:latin typeface="Arial"/>
                <a:ea typeface="+mn-ea"/>
                <a:cs typeface="+mn-cs"/>
              </a:endParaRPr>
            </a:p>
          </p:txBody>
        </p:sp>
        <p:pic>
          <p:nvPicPr>
            <p:cNvPr id="34" name="Picture 33">
              <a:extLst>
                <a:ext uri="{FF2B5EF4-FFF2-40B4-BE49-F238E27FC236}">
                  <a16:creationId xmlns:a16="http://schemas.microsoft.com/office/drawing/2014/main" id="{4EF2B60B-15DC-81A9-AC9E-F8BBB038C19A}"/>
                </a:ext>
              </a:extLst>
            </p:cNvPr>
            <p:cNvPicPr>
              <a:picLocks noChangeAspect="1"/>
            </p:cNvPicPr>
            <p:nvPr/>
          </p:nvPicPr>
          <p:blipFill rotWithShape="1">
            <a:blip r:embed="rId5">
              <a:clrChange>
                <a:clrFrom>
                  <a:srgbClr val="FFFFFF"/>
                </a:clrFrom>
                <a:clrTo>
                  <a:srgbClr val="FFFFFF">
                    <a:alpha val="0"/>
                  </a:srgbClr>
                </a:clrTo>
              </a:clrChange>
            </a:blip>
            <a:srcRect l="2192" r="1658" b="39477"/>
            <a:stretch/>
          </p:blipFill>
          <p:spPr>
            <a:xfrm>
              <a:off x="6056951" y="1960307"/>
              <a:ext cx="5062414" cy="2841342"/>
            </a:xfrm>
            <a:prstGeom prst="rect">
              <a:avLst/>
            </a:prstGeom>
          </p:spPr>
        </p:pic>
      </p:grpSp>
      <p:grpSp>
        <p:nvGrpSpPr>
          <p:cNvPr id="3" name="Group 2">
            <a:extLst>
              <a:ext uri="{FF2B5EF4-FFF2-40B4-BE49-F238E27FC236}">
                <a16:creationId xmlns:a16="http://schemas.microsoft.com/office/drawing/2014/main" id="{E98C2F2F-A65A-FBE8-DDE9-4E966228A1EA}"/>
              </a:ext>
            </a:extLst>
          </p:cNvPr>
          <p:cNvGrpSpPr/>
          <p:nvPr/>
        </p:nvGrpSpPr>
        <p:grpSpPr>
          <a:xfrm>
            <a:off x="5891811" y="1069776"/>
            <a:ext cx="5461294" cy="4927044"/>
            <a:chOff x="5891811" y="1069776"/>
            <a:chExt cx="5461294" cy="4927044"/>
          </a:xfrm>
        </p:grpSpPr>
        <p:sp>
          <p:nvSpPr>
            <p:cNvPr id="4" name="Rectangle 3">
              <a:extLst>
                <a:ext uri="{FF2B5EF4-FFF2-40B4-BE49-F238E27FC236}">
                  <a16:creationId xmlns:a16="http://schemas.microsoft.com/office/drawing/2014/main" id="{67538E46-EA86-8D36-DE3E-6BB811C95963}"/>
                </a:ext>
              </a:extLst>
            </p:cNvPr>
            <p:cNvSpPr/>
            <p:nvPr/>
          </p:nvSpPr>
          <p:spPr>
            <a:xfrm>
              <a:off x="6080761" y="1069776"/>
              <a:ext cx="1386840" cy="492443"/>
            </a:xfrm>
            <a:prstGeom prst="rect">
              <a:avLst/>
            </a:prstGeom>
            <a:noFill/>
            <a:effectLst/>
          </p:spPr>
          <p:txBody>
            <a:bodyPr wrap="square" lIns="0" tIns="0" rIns="0" bIns="0" rtlCol="0" anchor="t" anchorCtr="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4BB5E"/>
                  </a:solidFill>
                  <a:effectLst/>
                  <a:uLnTx/>
                  <a:uFillTx/>
                  <a:latin typeface="Arial"/>
                  <a:ea typeface="+mn-ea"/>
                  <a:cs typeface="+mn-cs"/>
                </a:rPr>
                <a:t>02</a:t>
              </a:r>
              <a:endParaRPr kumimoji="0" lang="en-US" sz="700" b="1" i="0" u="none" strike="noStrike" kern="0" cap="none" spc="0" normalizeH="0" baseline="0" noProof="0">
                <a:ln>
                  <a:noFill/>
                </a:ln>
                <a:solidFill>
                  <a:srgbClr val="F4BB5E"/>
                </a:solidFill>
                <a:effectLst/>
                <a:uLnTx/>
                <a:uFillTx/>
                <a:latin typeface="Arial"/>
                <a:ea typeface="+mn-ea"/>
                <a:cs typeface="+mn-cs"/>
              </a:endParaRPr>
            </a:p>
          </p:txBody>
        </p:sp>
        <p:pic>
          <p:nvPicPr>
            <p:cNvPr id="8" name="Picture 7">
              <a:extLst>
                <a:ext uri="{FF2B5EF4-FFF2-40B4-BE49-F238E27FC236}">
                  <a16:creationId xmlns:a16="http://schemas.microsoft.com/office/drawing/2014/main" id="{64EF2584-9171-75DA-0909-699A1DF98EE2}"/>
                </a:ext>
              </a:extLst>
            </p:cNvPr>
            <p:cNvPicPr>
              <a:picLocks noChangeAspect="1"/>
            </p:cNvPicPr>
            <p:nvPr/>
          </p:nvPicPr>
          <p:blipFill rotWithShape="1">
            <a:blip r:embed="rId6">
              <a:clrChange>
                <a:clrFrom>
                  <a:srgbClr val="FFFFFF"/>
                </a:clrFrom>
                <a:clrTo>
                  <a:srgbClr val="FFFFFF">
                    <a:alpha val="0"/>
                  </a:srgbClr>
                </a:clrTo>
              </a:clrChange>
            </a:blip>
            <a:srcRect r="2762"/>
            <a:stretch/>
          </p:blipFill>
          <p:spPr>
            <a:xfrm>
              <a:off x="5891811" y="1575489"/>
              <a:ext cx="5461294" cy="4421331"/>
            </a:xfrm>
            <a:prstGeom prst="rect">
              <a:avLst/>
            </a:prstGeom>
          </p:spPr>
        </p:pic>
      </p:grpSp>
      <p:grpSp>
        <p:nvGrpSpPr>
          <p:cNvPr id="10" name="Group 9">
            <a:extLst>
              <a:ext uri="{FF2B5EF4-FFF2-40B4-BE49-F238E27FC236}">
                <a16:creationId xmlns:a16="http://schemas.microsoft.com/office/drawing/2014/main" id="{4F31D962-F55C-B2B0-77EB-2CCAF7B476EC}"/>
              </a:ext>
            </a:extLst>
          </p:cNvPr>
          <p:cNvGrpSpPr/>
          <p:nvPr/>
        </p:nvGrpSpPr>
        <p:grpSpPr>
          <a:xfrm>
            <a:off x="6080761" y="1069776"/>
            <a:ext cx="4997761" cy="4481695"/>
            <a:chOff x="6080761" y="1069776"/>
            <a:chExt cx="4997761" cy="4481695"/>
          </a:xfrm>
        </p:grpSpPr>
        <p:sp>
          <p:nvSpPr>
            <p:cNvPr id="11" name="Rectangle 10">
              <a:extLst>
                <a:ext uri="{FF2B5EF4-FFF2-40B4-BE49-F238E27FC236}">
                  <a16:creationId xmlns:a16="http://schemas.microsoft.com/office/drawing/2014/main" id="{D1D35F32-7D14-0693-D9FF-43532D581BA5}"/>
                </a:ext>
              </a:extLst>
            </p:cNvPr>
            <p:cNvSpPr/>
            <p:nvPr/>
          </p:nvSpPr>
          <p:spPr>
            <a:xfrm>
              <a:off x="6080761" y="1069776"/>
              <a:ext cx="1386840" cy="492443"/>
            </a:xfrm>
            <a:prstGeom prst="rect">
              <a:avLst/>
            </a:prstGeom>
            <a:noFill/>
            <a:effectLst/>
          </p:spPr>
          <p:txBody>
            <a:bodyPr wrap="square" lIns="0" tIns="0" rIns="0" bIns="0" rtlCol="0" anchor="t" anchorCtr="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4BB5E"/>
                  </a:solidFill>
                  <a:effectLst/>
                  <a:uLnTx/>
                  <a:uFillTx/>
                  <a:latin typeface="Arial"/>
                  <a:ea typeface="+mn-ea"/>
                  <a:cs typeface="+mn-cs"/>
                </a:rPr>
                <a:t>03</a:t>
              </a:r>
              <a:endParaRPr kumimoji="0" lang="en-US" sz="700" b="1" i="0" u="none" strike="noStrike" kern="0" cap="none" spc="0" normalizeH="0" baseline="0" noProof="0">
                <a:ln>
                  <a:noFill/>
                </a:ln>
                <a:solidFill>
                  <a:srgbClr val="F4BB5E"/>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E08D7352-023C-A23A-ED70-D85EEA5EAE5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118112" y="1542372"/>
              <a:ext cx="4960410" cy="4009099"/>
            </a:xfrm>
            <a:prstGeom prst="rect">
              <a:avLst/>
            </a:prstGeom>
          </p:spPr>
        </p:pic>
      </p:grpSp>
      <p:grpSp>
        <p:nvGrpSpPr>
          <p:cNvPr id="13" name="Group 12">
            <a:extLst>
              <a:ext uri="{FF2B5EF4-FFF2-40B4-BE49-F238E27FC236}">
                <a16:creationId xmlns:a16="http://schemas.microsoft.com/office/drawing/2014/main" id="{4019D687-D38A-6542-C53F-8135C6CBDE3B}"/>
              </a:ext>
            </a:extLst>
          </p:cNvPr>
          <p:cNvGrpSpPr/>
          <p:nvPr/>
        </p:nvGrpSpPr>
        <p:grpSpPr>
          <a:xfrm>
            <a:off x="5951220" y="1069776"/>
            <a:ext cx="5334834" cy="4156581"/>
            <a:chOff x="5951220" y="1069776"/>
            <a:chExt cx="5334834" cy="4156581"/>
          </a:xfrm>
        </p:grpSpPr>
        <p:sp>
          <p:nvSpPr>
            <p:cNvPr id="16" name="Rectangle 15">
              <a:extLst>
                <a:ext uri="{FF2B5EF4-FFF2-40B4-BE49-F238E27FC236}">
                  <a16:creationId xmlns:a16="http://schemas.microsoft.com/office/drawing/2014/main" id="{3577BCB1-486A-410A-9A12-EE942526FB99}"/>
                </a:ext>
              </a:extLst>
            </p:cNvPr>
            <p:cNvSpPr/>
            <p:nvPr/>
          </p:nvSpPr>
          <p:spPr>
            <a:xfrm>
              <a:off x="6080761" y="1069776"/>
              <a:ext cx="1386840" cy="492443"/>
            </a:xfrm>
            <a:prstGeom prst="rect">
              <a:avLst/>
            </a:prstGeom>
            <a:noFill/>
            <a:effectLst/>
          </p:spPr>
          <p:txBody>
            <a:bodyPr wrap="square" lIns="0" tIns="0" rIns="0" bIns="0" rtlCol="0" anchor="t" anchorCtr="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4BB5E"/>
                  </a:solidFill>
                  <a:effectLst/>
                  <a:uLnTx/>
                  <a:uFillTx/>
                  <a:latin typeface="Arial"/>
                  <a:ea typeface="+mn-ea"/>
                  <a:cs typeface="+mn-cs"/>
                </a:rPr>
                <a:t>04</a:t>
              </a:r>
              <a:endParaRPr kumimoji="0" lang="en-US" sz="700" b="1" i="0" u="none" strike="noStrike" kern="0" cap="none" spc="0" normalizeH="0" baseline="0" noProof="0">
                <a:ln>
                  <a:noFill/>
                </a:ln>
                <a:solidFill>
                  <a:srgbClr val="F4BB5E"/>
                </a:solidFill>
                <a:effectLst/>
                <a:uLnTx/>
                <a:uFillTx/>
                <a:latin typeface="Arial"/>
                <a:ea typeface="+mn-ea"/>
                <a:cs typeface="+mn-cs"/>
              </a:endParaRPr>
            </a:p>
          </p:txBody>
        </p:sp>
        <p:pic>
          <p:nvPicPr>
            <p:cNvPr id="17" name="Picture 16">
              <a:extLst>
                <a:ext uri="{FF2B5EF4-FFF2-40B4-BE49-F238E27FC236}">
                  <a16:creationId xmlns:a16="http://schemas.microsoft.com/office/drawing/2014/main" id="{124DB1A4-B951-DF00-1503-28021839351C}"/>
                </a:ext>
              </a:extLst>
            </p:cNvPr>
            <p:cNvPicPr>
              <a:picLocks noChangeAspect="1"/>
            </p:cNvPicPr>
            <p:nvPr/>
          </p:nvPicPr>
          <p:blipFill rotWithShape="1">
            <a:blip r:embed="rId8">
              <a:clrChange>
                <a:clrFrom>
                  <a:srgbClr val="FFFFFF"/>
                </a:clrFrom>
                <a:clrTo>
                  <a:srgbClr val="FFFFFF">
                    <a:alpha val="0"/>
                  </a:srgbClr>
                </a:clrTo>
              </a:clrChange>
            </a:blip>
            <a:srcRect r="884" b="13950"/>
            <a:stretch/>
          </p:blipFill>
          <p:spPr>
            <a:xfrm>
              <a:off x="5951220" y="1836539"/>
              <a:ext cx="5334834" cy="3389818"/>
            </a:xfrm>
            <a:prstGeom prst="rect">
              <a:avLst/>
            </a:prstGeom>
          </p:spPr>
        </p:pic>
      </p:grpSp>
      <p:grpSp>
        <p:nvGrpSpPr>
          <p:cNvPr id="23" name="Group 22">
            <a:extLst>
              <a:ext uri="{FF2B5EF4-FFF2-40B4-BE49-F238E27FC236}">
                <a16:creationId xmlns:a16="http://schemas.microsoft.com/office/drawing/2014/main" id="{FFFE1868-D621-85AB-561F-DE966485BCAB}"/>
              </a:ext>
            </a:extLst>
          </p:cNvPr>
          <p:cNvGrpSpPr/>
          <p:nvPr/>
        </p:nvGrpSpPr>
        <p:grpSpPr>
          <a:xfrm>
            <a:off x="6080761" y="1069776"/>
            <a:ext cx="4596048" cy="4819944"/>
            <a:chOff x="6080761" y="1069776"/>
            <a:chExt cx="4596048" cy="4819944"/>
          </a:xfrm>
        </p:grpSpPr>
        <p:sp>
          <p:nvSpPr>
            <p:cNvPr id="24" name="Rectangle 23">
              <a:extLst>
                <a:ext uri="{FF2B5EF4-FFF2-40B4-BE49-F238E27FC236}">
                  <a16:creationId xmlns:a16="http://schemas.microsoft.com/office/drawing/2014/main" id="{C9576D6A-13E4-DE7C-88C7-88F15F3434C1}"/>
                </a:ext>
              </a:extLst>
            </p:cNvPr>
            <p:cNvSpPr/>
            <p:nvPr/>
          </p:nvSpPr>
          <p:spPr>
            <a:xfrm>
              <a:off x="6080761" y="1069776"/>
              <a:ext cx="1386840" cy="492443"/>
            </a:xfrm>
            <a:prstGeom prst="rect">
              <a:avLst/>
            </a:prstGeom>
            <a:noFill/>
            <a:effectLst/>
          </p:spPr>
          <p:txBody>
            <a:bodyPr wrap="square" lIns="0" tIns="0" rIns="0" bIns="0" rtlCol="0" anchor="t" anchorCtr="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4BB5E"/>
                  </a:solidFill>
                  <a:effectLst/>
                  <a:uLnTx/>
                  <a:uFillTx/>
                  <a:latin typeface="Arial"/>
                  <a:ea typeface="+mn-ea"/>
                  <a:cs typeface="+mn-cs"/>
                </a:rPr>
                <a:t>05</a:t>
              </a:r>
              <a:endParaRPr kumimoji="0" lang="en-US" sz="700" b="1" i="0" u="none" strike="noStrike" kern="0" cap="none" spc="0" normalizeH="0" baseline="0" noProof="0">
                <a:ln>
                  <a:noFill/>
                </a:ln>
                <a:solidFill>
                  <a:srgbClr val="F4BB5E"/>
                </a:solidFill>
                <a:effectLst/>
                <a:uLnTx/>
                <a:uFillTx/>
                <a:latin typeface="Arial"/>
                <a:ea typeface="+mn-ea"/>
                <a:cs typeface="+mn-cs"/>
              </a:endParaRPr>
            </a:p>
          </p:txBody>
        </p:sp>
        <p:pic>
          <p:nvPicPr>
            <p:cNvPr id="25" name="Picture 24">
              <a:extLst>
                <a:ext uri="{FF2B5EF4-FFF2-40B4-BE49-F238E27FC236}">
                  <a16:creationId xmlns:a16="http://schemas.microsoft.com/office/drawing/2014/main" id="{AE56E8F4-AD44-B254-620B-09CAF174D0A7}"/>
                </a:ext>
              </a:extLst>
            </p:cNvPr>
            <p:cNvPicPr>
              <a:picLocks noChangeAspect="1"/>
            </p:cNvPicPr>
            <p:nvPr/>
          </p:nvPicPr>
          <p:blipFill rotWithShape="1">
            <a:blip r:embed="rId9">
              <a:clrChange>
                <a:clrFrom>
                  <a:srgbClr val="FCFCFC"/>
                </a:clrFrom>
                <a:clrTo>
                  <a:srgbClr val="FCFCFC">
                    <a:alpha val="0"/>
                  </a:srgbClr>
                </a:clrTo>
              </a:clrChange>
            </a:blip>
            <a:srcRect l="14067" t="-1" r="5910" b="-293"/>
            <a:stretch/>
          </p:blipFill>
          <p:spPr>
            <a:xfrm>
              <a:off x="6519825" y="1555211"/>
              <a:ext cx="4156984" cy="4334509"/>
            </a:xfrm>
            <a:prstGeom prst="rect">
              <a:avLst/>
            </a:prstGeom>
          </p:spPr>
        </p:pic>
      </p:grpSp>
      <p:grpSp>
        <p:nvGrpSpPr>
          <p:cNvPr id="26" name="Group 25">
            <a:extLst>
              <a:ext uri="{FF2B5EF4-FFF2-40B4-BE49-F238E27FC236}">
                <a16:creationId xmlns:a16="http://schemas.microsoft.com/office/drawing/2014/main" id="{D4942915-58E7-F5CD-9F87-E5E45A6F7FA7}"/>
              </a:ext>
            </a:extLst>
          </p:cNvPr>
          <p:cNvGrpSpPr/>
          <p:nvPr/>
        </p:nvGrpSpPr>
        <p:grpSpPr>
          <a:xfrm>
            <a:off x="6080761" y="1069776"/>
            <a:ext cx="5024431" cy="4300345"/>
            <a:chOff x="6080761" y="1069776"/>
            <a:chExt cx="5024431" cy="4300345"/>
          </a:xfrm>
        </p:grpSpPr>
        <p:sp>
          <p:nvSpPr>
            <p:cNvPr id="27" name="Rectangle 26">
              <a:extLst>
                <a:ext uri="{FF2B5EF4-FFF2-40B4-BE49-F238E27FC236}">
                  <a16:creationId xmlns:a16="http://schemas.microsoft.com/office/drawing/2014/main" id="{0D3C4EE5-C741-49F2-834D-54473648A75C}"/>
                </a:ext>
              </a:extLst>
            </p:cNvPr>
            <p:cNvSpPr/>
            <p:nvPr/>
          </p:nvSpPr>
          <p:spPr>
            <a:xfrm>
              <a:off x="6080761" y="1069776"/>
              <a:ext cx="1386840" cy="492443"/>
            </a:xfrm>
            <a:prstGeom prst="rect">
              <a:avLst/>
            </a:prstGeom>
            <a:noFill/>
            <a:effectLst/>
          </p:spPr>
          <p:txBody>
            <a:bodyPr wrap="square" lIns="0" tIns="0" rIns="0" bIns="0" rtlCol="0" anchor="t" anchorCtr="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4BB5E"/>
                  </a:solidFill>
                  <a:effectLst/>
                  <a:uLnTx/>
                  <a:uFillTx/>
                  <a:latin typeface="Arial"/>
                  <a:ea typeface="+mn-ea"/>
                  <a:cs typeface="+mn-cs"/>
                </a:rPr>
                <a:t>06</a:t>
              </a:r>
              <a:endParaRPr kumimoji="0" lang="en-US" sz="700" b="1" i="0" u="none" strike="noStrike" kern="0" cap="none" spc="0" normalizeH="0" baseline="0" noProof="0">
                <a:ln>
                  <a:noFill/>
                </a:ln>
                <a:solidFill>
                  <a:srgbClr val="F4BB5E"/>
                </a:solidFill>
                <a:effectLst/>
                <a:uLnTx/>
                <a:uFillTx/>
                <a:latin typeface="Arial"/>
                <a:ea typeface="+mn-ea"/>
                <a:cs typeface="+mn-cs"/>
              </a:endParaRPr>
            </a:p>
          </p:txBody>
        </p:sp>
        <p:pic>
          <p:nvPicPr>
            <p:cNvPr id="28" name="Picture 27">
              <a:extLst>
                <a:ext uri="{FF2B5EF4-FFF2-40B4-BE49-F238E27FC236}">
                  <a16:creationId xmlns:a16="http://schemas.microsoft.com/office/drawing/2014/main" id="{727EE657-DD96-0F25-A6E6-E9926D1FAC20}"/>
                </a:ext>
              </a:extLst>
            </p:cNvPr>
            <p:cNvPicPr>
              <a:picLocks noChangeAspect="1"/>
            </p:cNvPicPr>
            <p:nvPr/>
          </p:nvPicPr>
          <p:blipFill>
            <a:blip r:embed="rId10"/>
            <a:stretch>
              <a:fillRect/>
            </a:stretch>
          </p:blipFill>
          <p:spPr>
            <a:xfrm>
              <a:off x="6091442" y="1872817"/>
              <a:ext cx="5013750" cy="3497304"/>
            </a:xfrm>
            <a:prstGeom prst="rect">
              <a:avLst/>
            </a:prstGeom>
          </p:spPr>
        </p:pic>
      </p:grpSp>
      <p:grpSp>
        <p:nvGrpSpPr>
          <p:cNvPr id="29" name="Group 28">
            <a:extLst>
              <a:ext uri="{FF2B5EF4-FFF2-40B4-BE49-F238E27FC236}">
                <a16:creationId xmlns:a16="http://schemas.microsoft.com/office/drawing/2014/main" id="{5EA9A48A-F735-1F10-F8A4-E1EC80C7127A}"/>
              </a:ext>
            </a:extLst>
          </p:cNvPr>
          <p:cNvGrpSpPr/>
          <p:nvPr/>
        </p:nvGrpSpPr>
        <p:grpSpPr>
          <a:xfrm>
            <a:off x="5978972" y="1347682"/>
            <a:ext cx="5149042" cy="4618919"/>
            <a:chOff x="6023796" y="1069776"/>
            <a:chExt cx="5149042" cy="4618919"/>
          </a:xfrm>
        </p:grpSpPr>
        <p:sp>
          <p:nvSpPr>
            <p:cNvPr id="31" name="Rectangle 30">
              <a:extLst>
                <a:ext uri="{FF2B5EF4-FFF2-40B4-BE49-F238E27FC236}">
                  <a16:creationId xmlns:a16="http://schemas.microsoft.com/office/drawing/2014/main" id="{5B928D38-B088-2200-AEA7-A2C0AE8E291C}"/>
                </a:ext>
              </a:extLst>
            </p:cNvPr>
            <p:cNvSpPr/>
            <p:nvPr/>
          </p:nvSpPr>
          <p:spPr>
            <a:xfrm>
              <a:off x="6080761" y="1069776"/>
              <a:ext cx="1386840" cy="492443"/>
            </a:xfrm>
            <a:prstGeom prst="rect">
              <a:avLst/>
            </a:prstGeom>
            <a:noFill/>
            <a:effectLst/>
          </p:spPr>
          <p:txBody>
            <a:bodyPr wrap="square" lIns="0" tIns="0" rIns="0" bIns="0" rtlCol="0" anchor="t" anchorCtr="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4BB5E"/>
                  </a:solidFill>
                  <a:effectLst/>
                  <a:uLnTx/>
                  <a:uFillTx/>
                  <a:latin typeface="Arial"/>
                  <a:ea typeface="+mn-ea"/>
                  <a:cs typeface="+mn-cs"/>
                </a:rPr>
                <a:t>07</a:t>
              </a:r>
              <a:endParaRPr kumimoji="0" lang="en-US" sz="700" b="1" i="0" u="none" strike="noStrike" kern="0" cap="none" spc="0" normalizeH="0" baseline="0" noProof="0">
                <a:ln>
                  <a:noFill/>
                </a:ln>
                <a:solidFill>
                  <a:srgbClr val="F4BB5E"/>
                </a:solidFill>
                <a:effectLst/>
                <a:uLnTx/>
                <a:uFillTx/>
                <a:latin typeface="Arial"/>
                <a:ea typeface="+mn-ea"/>
                <a:cs typeface="+mn-cs"/>
              </a:endParaRPr>
            </a:p>
          </p:txBody>
        </p:sp>
        <p:pic>
          <p:nvPicPr>
            <p:cNvPr id="32" name="Picture 31">
              <a:extLst>
                <a:ext uri="{FF2B5EF4-FFF2-40B4-BE49-F238E27FC236}">
                  <a16:creationId xmlns:a16="http://schemas.microsoft.com/office/drawing/2014/main" id="{D51D8EF1-E0D3-415B-07DA-97B15B3ACC2F}"/>
                </a:ext>
              </a:extLst>
            </p:cNvPr>
            <p:cNvPicPr>
              <a:picLocks noChangeAspect="1"/>
            </p:cNvPicPr>
            <p:nvPr/>
          </p:nvPicPr>
          <p:blipFill rotWithShape="1">
            <a:blip r:embed="rId11">
              <a:clrChange>
                <a:clrFrom>
                  <a:srgbClr val="FFFFFF"/>
                </a:clrFrom>
                <a:clrTo>
                  <a:srgbClr val="FFFFFF">
                    <a:alpha val="0"/>
                  </a:srgbClr>
                </a:clrTo>
              </a:clrChange>
            </a:blip>
            <a:srcRect t="77569" b="945"/>
            <a:stretch/>
          </p:blipFill>
          <p:spPr>
            <a:xfrm>
              <a:off x="6023796" y="4800600"/>
              <a:ext cx="5149042" cy="888095"/>
            </a:xfrm>
            <a:prstGeom prst="rect">
              <a:avLst/>
            </a:prstGeom>
          </p:spPr>
        </p:pic>
        <p:pic>
          <p:nvPicPr>
            <p:cNvPr id="33" name="Picture 32">
              <a:extLst>
                <a:ext uri="{FF2B5EF4-FFF2-40B4-BE49-F238E27FC236}">
                  <a16:creationId xmlns:a16="http://schemas.microsoft.com/office/drawing/2014/main" id="{9C62EB95-F6C7-A82F-7E0F-4DEADD574502}"/>
                </a:ext>
              </a:extLst>
            </p:cNvPr>
            <p:cNvPicPr>
              <a:picLocks noChangeAspect="1"/>
            </p:cNvPicPr>
            <p:nvPr/>
          </p:nvPicPr>
          <p:blipFill rotWithShape="1">
            <a:blip r:embed="rId11">
              <a:clrChange>
                <a:clrFrom>
                  <a:srgbClr val="FFFFFF"/>
                </a:clrFrom>
                <a:clrTo>
                  <a:srgbClr val="FFFFFF">
                    <a:alpha val="0"/>
                  </a:srgbClr>
                </a:clrTo>
              </a:clrChange>
            </a:blip>
            <a:srcRect l="48955" t="5669" r="729" b="33494"/>
            <a:stretch/>
          </p:blipFill>
          <p:spPr>
            <a:xfrm>
              <a:off x="8560216" y="1828800"/>
              <a:ext cx="2590801" cy="2514600"/>
            </a:xfrm>
            <a:prstGeom prst="rect">
              <a:avLst/>
            </a:prstGeom>
          </p:spPr>
        </p:pic>
        <p:pic>
          <p:nvPicPr>
            <p:cNvPr id="35" name="Picture 34">
              <a:extLst>
                <a:ext uri="{FF2B5EF4-FFF2-40B4-BE49-F238E27FC236}">
                  <a16:creationId xmlns:a16="http://schemas.microsoft.com/office/drawing/2014/main" id="{F58256AD-FA86-40AB-9712-BB832C6CEAEF}"/>
                </a:ext>
              </a:extLst>
            </p:cNvPr>
            <p:cNvPicPr>
              <a:picLocks noChangeAspect="1"/>
            </p:cNvPicPr>
            <p:nvPr/>
          </p:nvPicPr>
          <p:blipFill rotWithShape="1">
            <a:blip r:embed="rId11">
              <a:clrChange>
                <a:clrFrom>
                  <a:srgbClr val="FFFFFF"/>
                </a:clrFrom>
                <a:clrTo>
                  <a:srgbClr val="FFFFFF">
                    <a:alpha val="0"/>
                  </a:srgbClr>
                </a:clrTo>
              </a:clrChange>
            </a:blip>
            <a:srcRect l="751" t="138" r="53295" b="27963"/>
            <a:stretch/>
          </p:blipFill>
          <p:spPr>
            <a:xfrm>
              <a:off x="6060451" y="1600200"/>
              <a:ext cx="2366196" cy="2971800"/>
            </a:xfrm>
            <a:prstGeom prst="rect">
              <a:avLst/>
            </a:prstGeom>
          </p:spPr>
        </p:pic>
      </p:grpSp>
    </p:spTree>
    <p:extLst>
      <p:ext uri="{BB962C8B-B14F-4D97-AF65-F5344CB8AC3E}">
        <p14:creationId xmlns:p14="http://schemas.microsoft.com/office/powerpoint/2010/main" val="21829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9">
                                            <p:txEl>
                                              <p:pRg st="1" end="1"/>
                                            </p:txEl>
                                          </p:spTgt>
                                        </p:tgtEl>
                                        <p:attrNameLst>
                                          <p:attrName>style.visibility</p:attrName>
                                        </p:attrNameLst>
                                      </p:cBhvr>
                                      <p:to>
                                        <p:strVal val="visible"/>
                                      </p:to>
                                    </p:set>
                                    <p:animEffect transition="in" filter="wipe(left)">
                                      <p:cBhvr>
                                        <p:cTn id="14" dur="500"/>
                                        <p:tgtEl>
                                          <p:spTgt spid="1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wipe(left)">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9">
                                            <p:txEl>
                                              <p:pRg st="3" end="3"/>
                                            </p:txEl>
                                          </p:spTgt>
                                        </p:tgtEl>
                                        <p:attrNameLst>
                                          <p:attrName>style.visibility</p:attrName>
                                        </p:attrNameLst>
                                      </p:cBhvr>
                                      <p:to>
                                        <p:strVal val="visible"/>
                                      </p:to>
                                    </p:set>
                                    <p:animEffect transition="in" filter="wipe(left)">
                                      <p:cBhvr>
                                        <p:cTn id="38" dur="500"/>
                                        <p:tgtEl>
                                          <p:spTgt spid="19">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9">
                                            <p:txEl>
                                              <p:pRg st="4" end="4"/>
                                            </p:txEl>
                                          </p:spTgt>
                                        </p:tgtEl>
                                        <p:attrNameLst>
                                          <p:attrName>style.visibility</p:attrName>
                                        </p:attrNameLst>
                                      </p:cBhvr>
                                      <p:to>
                                        <p:strVal val="visible"/>
                                      </p:to>
                                    </p:set>
                                    <p:animEffect transition="in" filter="wipe(left)">
                                      <p:cBhvr>
                                        <p:cTn id="50" dur="500"/>
                                        <p:tgtEl>
                                          <p:spTgt spid="19">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19">
                                            <p:txEl>
                                              <p:pRg st="5" end="5"/>
                                            </p:txEl>
                                          </p:spTgt>
                                        </p:tgtEl>
                                        <p:attrNameLst>
                                          <p:attrName>style.visibility</p:attrName>
                                        </p:attrNameLst>
                                      </p:cBhvr>
                                      <p:to>
                                        <p:strVal val="visible"/>
                                      </p:to>
                                    </p:set>
                                    <p:animEffect transition="in" filter="wipe(left)">
                                      <p:cBhvr>
                                        <p:cTn id="62" dur="500"/>
                                        <p:tgtEl>
                                          <p:spTgt spid="19">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9">
                                            <p:txEl>
                                              <p:pRg st="6" end="6"/>
                                            </p:txEl>
                                          </p:spTgt>
                                        </p:tgtEl>
                                        <p:attrNameLst>
                                          <p:attrName>style.visibility</p:attrName>
                                        </p:attrNameLst>
                                      </p:cBhvr>
                                      <p:to>
                                        <p:strVal val="visible"/>
                                      </p:to>
                                    </p:set>
                                    <p:animEffect transition="in" filter="wipe(left)">
                                      <p:cBhvr>
                                        <p:cTn id="74" dur="500"/>
                                        <p:tgtEl>
                                          <p:spTgt spid="19">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6"/>
                                        </p:tgtEl>
                                      </p:cBhvr>
                                    </p:animEffect>
                                    <p:set>
                                      <p:cBhvr>
                                        <p:cTn id="79" dur="1" fill="hold">
                                          <p:stCondLst>
                                            <p:cond delay="499"/>
                                          </p:stCondLst>
                                        </p:cTn>
                                        <p:tgtEl>
                                          <p:spTgt spid="26"/>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19">
                                            <p:txEl>
                                              <p:pRg st="7" end="7"/>
                                            </p:txEl>
                                          </p:spTgt>
                                        </p:tgtEl>
                                        <p:attrNameLst>
                                          <p:attrName>style.visibility</p:attrName>
                                        </p:attrNameLst>
                                      </p:cBhvr>
                                      <p:to>
                                        <p:strVal val="visible"/>
                                      </p:to>
                                    </p:set>
                                    <p:animEffect transition="in" filter="wipe(left)">
                                      <p:cBhvr>
                                        <p:cTn id="86"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PT_Template_Redesign_Final  -  Read-Only" id="{C06D947A-FEEA-4F78-B56B-C88BEC689CD2}" vid="{0F200309-FEE7-4483-B31D-CC3CC69156FE}"/>
    </a:ext>
  </a:extLst>
</a:theme>
</file>

<file path=ppt/theme/theme2.xml><?xml version="1.0" encoding="utf-8"?>
<a:theme xmlns:a="http://schemas.openxmlformats.org/drawingml/2006/main" name="3_Dell2020">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Dell2020" id="{CADF0BB7-50CD-EC41-ABB7-25780704BDA3}" vid="{A176332D-1CFF-DB42-AF43-55C183A0E55F}"/>
    </a:ext>
  </a:extLst>
</a:theme>
</file>

<file path=ppt/theme/theme3.xml><?xml version="1.0" encoding="utf-8"?>
<a:theme xmlns:a="http://schemas.openxmlformats.org/drawingml/2006/main" name="2_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PT_Template_Redesign_Final  -  Read-Only" id="{C06D947A-FEEA-4F78-B56B-C88BEC689CD2}" vid="{0F200309-FEE7-4483-B31D-CC3CC69156FE}"/>
    </a:ext>
  </a:extLst>
</a:theme>
</file>

<file path=ppt/theme/theme4.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c4155b7-a780-4bcc-8e45-eee6bd1df2c8">
      <Terms xmlns="http://schemas.microsoft.com/office/infopath/2007/PartnerControls"/>
    </lcf76f155ced4ddcb4097134ff3c332f>
    <TaxCatchAll xmlns="9e7d79cf-92d2-4819-9704-49abdade58e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FF94BC7A292934388A1C909DB3215CB" ma:contentTypeVersion="13" ma:contentTypeDescription="Create a new document." ma:contentTypeScope="" ma:versionID="d915524b9d67e6d3a214c7aff79b99a1">
  <xsd:schema xmlns:xsd="http://www.w3.org/2001/XMLSchema" xmlns:xs="http://www.w3.org/2001/XMLSchema" xmlns:p="http://schemas.microsoft.com/office/2006/metadata/properties" xmlns:ns2="dc4155b7-a780-4bcc-8e45-eee6bd1df2c8" xmlns:ns3="9e7d79cf-92d2-4819-9704-49abdade58ec" targetNamespace="http://schemas.microsoft.com/office/2006/metadata/properties" ma:root="true" ma:fieldsID="05654acdc531dc5672a22047ac128587" ns2:_="" ns3:_="">
    <xsd:import namespace="dc4155b7-a780-4bcc-8e45-eee6bd1df2c8"/>
    <xsd:import namespace="9e7d79cf-92d2-4819-9704-49abdade58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4155b7-a780-4bcc-8e45-eee6bd1df2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4a8f3d3-8814-4760-a664-575ca63320f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7d79cf-92d2-4819-9704-49abdade58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ffdc1d8-0eee-4f8d-a846-5c38c1e62ed4}" ma:internalName="TaxCatchAll" ma:showField="CatchAllData" ma:web="9e7d79cf-92d2-4819-9704-49abdade58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4A5FC7-AB35-4AF9-B1B4-35BE85518B09}">
  <ds:schemaRefs>
    <ds:schemaRef ds:uri="9e7d79cf-92d2-4819-9704-49abdade58ec"/>
    <ds:schemaRef ds:uri="dc4155b7-a780-4bcc-8e45-eee6bd1df2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3AA915-095A-4464-BFF6-EEDD5806C763}">
  <ds:schemaRefs>
    <ds:schemaRef ds:uri="http://schemas.microsoft.com/sharepoint/v3/contenttype/forms"/>
  </ds:schemaRefs>
</ds:datastoreItem>
</file>

<file path=customXml/itemProps3.xml><?xml version="1.0" encoding="utf-8"?>
<ds:datastoreItem xmlns:ds="http://schemas.openxmlformats.org/officeDocument/2006/customXml" ds:itemID="{2BFFE2E2-59B0-4FFC-8074-688105DE7FF6}">
  <ds:schemaRefs>
    <ds:schemaRef ds:uri="9e7d79cf-92d2-4819-9704-49abdade58ec"/>
    <ds:schemaRef ds:uri="dc4155b7-a780-4bcc-8e45-eee6bd1df2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Corporate PowerPoint Template</Template>
  <TotalTime>27</TotalTime>
  <Words>930</Words>
  <Application>Microsoft Office PowerPoint</Application>
  <PresentationFormat>Widescreen</PresentationFormat>
  <Paragraphs>54</Paragraphs>
  <Slides>4</Slides>
  <Notes>4</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4</vt:i4>
      </vt:variant>
    </vt:vector>
  </HeadingPairs>
  <TitlesOfParts>
    <vt:vector size="10" baseType="lpstr">
      <vt:lpstr>Arial</vt:lpstr>
      <vt:lpstr>Arial Nova Light</vt:lpstr>
      <vt:lpstr>Wingdings</vt:lpstr>
      <vt:lpstr>Dell Tech template</vt:lpstr>
      <vt:lpstr>3_Dell2020</vt:lpstr>
      <vt:lpstr>2_Dell Tech template</vt:lpstr>
      <vt:lpstr>Bring AI to your data</vt:lpstr>
      <vt:lpstr>What are leaders telling us?</vt:lpstr>
      <vt:lpstr>It is critical IT responds quickly to the opportunity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Technologies PowerPoint Template</dc:title>
  <dc:creator>Tony Yakovich</dc:creator>
  <cp:lastModifiedBy>ODell, David</cp:lastModifiedBy>
  <cp:revision>2</cp:revision>
  <cp:lastPrinted>2023-10-16T13:20:50Z</cp:lastPrinted>
  <dcterms:created xsi:type="dcterms:W3CDTF">2023-10-09T22:13:33Z</dcterms:created>
  <dcterms:modified xsi:type="dcterms:W3CDTF">2024-04-29T15:05:59Z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e70ee2-0cb4-4d60-aee5-75ef2c4c8a90_Enabled">
    <vt:lpwstr>True</vt:lpwstr>
  </property>
  <property fmtid="{D5CDD505-2E9C-101B-9397-08002B2CF9AE}" pid="3" name="MSIP_Label_7de70ee2-0cb4-4d60-aee5-75ef2c4c8a90_SiteId">
    <vt:lpwstr>945c199a-83a2-4e80-9f8c-5a91be5752dd</vt:lpwstr>
  </property>
  <property fmtid="{D5CDD505-2E9C-101B-9397-08002B2CF9AE}" pid="4" name="MSIP_Label_7de70ee2-0cb4-4d60-aee5-75ef2c4c8a90_Owner">
    <vt:lpwstr>Denise.Leblanc@dell.com</vt:lpwstr>
  </property>
  <property fmtid="{D5CDD505-2E9C-101B-9397-08002B2CF9AE}" pid="5" name="MSIP_Label_7de70ee2-0cb4-4d60-aee5-75ef2c4c8a90_SetDate">
    <vt:lpwstr>2020-12-08T14:27:20.7006711Z</vt:lpwstr>
  </property>
  <property fmtid="{D5CDD505-2E9C-101B-9397-08002B2CF9AE}" pid="6" name="MSIP_Label_7de70ee2-0cb4-4d60-aee5-75ef2c4c8a90_Name">
    <vt:lpwstr>Internal Use</vt:lpwstr>
  </property>
  <property fmtid="{D5CDD505-2E9C-101B-9397-08002B2CF9AE}" pid="7" name="MSIP_Label_7de70ee2-0cb4-4d60-aee5-75ef2c4c8a90_Application">
    <vt:lpwstr>Microsoft Azure Information Protection</vt:lpwstr>
  </property>
  <property fmtid="{D5CDD505-2E9C-101B-9397-08002B2CF9AE}" pid="8" name="MSIP_Label_7de70ee2-0cb4-4d60-aee5-75ef2c4c8a90_ActionId">
    <vt:lpwstr>493a9c59-0ea0-4b21-bc93-02385592a54b</vt:lpwstr>
  </property>
  <property fmtid="{D5CDD505-2E9C-101B-9397-08002B2CF9AE}" pid="9" name="MSIP_Label_7de70ee2-0cb4-4d60-aee5-75ef2c4c8a90_Extended_MSFT_Method">
    <vt:lpwstr>Manual</vt:lpwstr>
  </property>
  <property fmtid="{D5CDD505-2E9C-101B-9397-08002B2CF9AE}" pid="10" name="MSIP_Label_da6fab74-d5af-4af7-a9a4-78d84655a626_Enabled">
    <vt:lpwstr>True</vt:lpwstr>
  </property>
  <property fmtid="{D5CDD505-2E9C-101B-9397-08002B2CF9AE}" pid="11" name="MSIP_Label_da6fab74-d5af-4af7-a9a4-78d84655a626_SiteId">
    <vt:lpwstr>945c199a-83a2-4e80-9f8c-5a91be5752dd</vt:lpwstr>
  </property>
  <property fmtid="{D5CDD505-2E9C-101B-9397-08002B2CF9AE}" pid="12" name="MSIP_Label_da6fab74-d5af-4af7-a9a4-78d84655a626_Owner">
    <vt:lpwstr>Denise.Leblanc@dell.com</vt:lpwstr>
  </property>
  <property fmtid="{D5CDD505-2E9C-101B-9397-08002B2CF9AE}" pid="13" name="MSIP_Label_da6fab74-d5af-4af7-a9a4-78d84655a626_SetDate">
    <vt:lpwstr>2020-12-08T14:27:20.7006711Z</vt:lpwstr>
  </property>
  <property fmtid="{D5CDD505-2E9C-101B-9397-08002B2CF9AE}" pid="14" name="MSIP_Label_da6fab74-d5af-4af7-a9a4-78d84655a626_Name">
    <vt:lpwstr>Visual Marking</vt:lpwstr>
  </property>
  <property fmtid="{D5CDD505-2E9C-101B-9397-08002B2CF9AE}" pid="15" name="MSIP_Label_da6fab74-d5af-4af7-a9a4-78d84655a626_Application">
    <vt:lpwstr>Microsoft Azure Information Protection</vt:lpwstr>
  </property>
  <property fmtid="{D5CDD505-2E9C-101B-9397-08002B2CF9AE}" pid="16" name="MSIP_Label_da6fab74-d5af-4af7-a9a4-78d84655a626_ActionId">
    <vt:lpwstr>493a9c59-0ea0-4b21-bc93-02385592a54b</vt:lpwstr>
  </property>
  <property fmtid="{D5CDD505-2E9C-101B-9397-08002B2CF9AE}" pid="17" name="MSIP_Label_da6fab74-d5af-4af7-a9a4-78d84655a626_Parent">
    <vt:lpwstr>7de70ee2-0cb4-4d60-aee5-75ef2c4c8a90</vt:lpwstr>
  </property>
  <property fmtid="{D5CDD505-2E9C-101B-9397-08002B2CF9AE}" pid="18" name="MSIP_Label_da6fab74-d5af-4af7-a9a4-78d84655a626_Extended_MSFT_Method">
    <vt:lpwstr>Manual</vt:lpwstr>
  </property>
  <property fmtid="{D5CDD505-2E9C-101B-9397-08002B2CF9AE}" pid="19" name="aiplabel">
    <vt:lpwstr>Internal Use Visual Marking</vt:lpwstr>
  </property>
  <property fmtid="{D5CDD505-2E9C-101B-9397-08002B2CF9AE}" pid="20" name="ContentTypeId">
    <vt:lpwstr>0x010100CFF94BC7A292934388A1C909DB3215CB</vt:lpwstr>
  </property>
  <property fmtid="{D5CDD505-2E9C-101B-9397-08002B2CF9AE}" pid="21" name="TaxKeyword">
    <vt:lpwstr/>
  </property>
  <property fmtid="{D5CDD505-2E9C-101B-9397-08002B2CF9AE}" pid="22" name="MediaServiceImageTags">
    <vt:lpwstr/>
  </property>
</Properties>
</file>